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roxima Nova"/>
      <p:regular r:id="rId50"/>
      <p:bold r:id="rId51"/>
      <p:italic r:id="rId52"/>
      <p:boldItalic r:id="rId53"/>
    </p:embeddedFont>
    <p:embeddedFont>
      <p:font typeface="Outfit Black"/>
      <p:bold r:id="rId54"/>
    </p:embeddedFont>
    <p:embeddedFont>
      <p:font typeface="Lato"/>
      <p:regular r:id="rId55"/>
      <p:bold r:id="rId56"/>
      <p:italic r:id="rId57"/>
      <p:boldItalic r:id="rId58"/>
    </p:embeddedFont>
    <p:embeddedFont>
      <p:font typeface="Palanquin Dark"/>
      <p:regular r:id="rId59"/>
      <p:bold r:id="rId60"/>
    </p:embeddedFont>
    <p:embeddedFont>
      <p:font typeface="Lato Black"/>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C42E6E-20BC-4A58-97D7-7CC9DD143BE0}">
  <a:tblStyle styleId="{D0C42E6E-20BC-4A58-97D7-7CC9DD143B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lack-boldItalic.fntdata"/><Relationship Id="rId61" Type="http://schemas.openxmlformats.org/officeDocument/2006/relationships/font" Target="fonts/LatoBlack-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alanquinDark-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OutfitBlack-bold.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PalanquinDark-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6775478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6775478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6775478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6775478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6775478f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6775478f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56775478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56775478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6775478f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6775478f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6775478f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6775478f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6775478f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6775478f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6775478f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6775478f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6775478f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6775478f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6775478f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6775478f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1b4d88e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1b4d88e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6775478f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6775478f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6775478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6775478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6775478f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6775478f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6775478f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6775478f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6775478f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6775478f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6775478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6775478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6775478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6775478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6775478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6775478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6775478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6775478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6775478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6775478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6775478f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6775478f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6775478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6775478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6775478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6775478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6775478f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6775478f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6775478f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6775478f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6775478f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56775478f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6775478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6775478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6775478f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6775478f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6775478f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56775478f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6775478f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56775478f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6775478f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6775478f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6775478f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6775478f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6775478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6775478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6775478f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6775478f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6775478f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6775478f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6775478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6775478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6775478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6775478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6775478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6775478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6775478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6775478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6775478f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6775478f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2375" y="1437489"/>
            <a:ext cx="5493900" cy="1845300"/>
          </a:xfrm>
          <a:prstGeom prst="rect">
            <a:avLst/>
          </a:prstGeom>
        </p:spPr>
        <p:txBody>
          <a:bodyPr anchorCtr="0" anchor="b" bIns="91425" lIns="91425" spcFirstLastPara="1" rIns="91425" wrap="square" tIns="91425">
            <a:noAutofit/>
          </a:bodyPr>
          <a:lstStyle>
            <a:lvl1pPr lvl="0" rtl="0">
              <a:spcBef>
                <a:spcPts val="0"/>
              </a:spcBef>
              <a:spcAft>
                <a:spcPts val="0"/>
              </a:spcAft>
              <a:buSzPts val="55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722375" y="3620525"/>
            <a:ext cx="2737200" cy="6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3872984" y="-841973"/>
            <a:ext cx="6315055" cy="68305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3" cy="5143484"/>
          </a:xfrm>
          <a:prstGeom prst="rect">
            <a:avLst/>
          </a:prstGeom>
          <a:noFill/>
          <a:ln>
            <a:noFill/>
          </a:ln>
        </p:spPr>
      </p:pic>
      <p:sp>
        <p:nvSpPr>
          <p:cNvPr id="45" name="Google Shape;45;p11"/>
          <p:cNvSpPr txBox="1"/>
          <p:nvPr>
            <p:ph hasCustomPrompt="1" type="title"/>
          </p:nvPr>
        </p:nvSpPr>
        <p:spPr>
          <a:xfrm>
            <a:off x="1468050" y="1667365"/>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6" name="Google Shape;46;p11"/>
          <p:cNvSpPr txBox="1"/>
          <p:nvPr>
            <p:ph idx="1" type="subTitle"/>
          </p:nvPr>
        </p:nvSpPr>
        <p:spPr>
          <a:xfrm flipH="1">
            <a:off x="1468050" y="2982191"/>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bg>
      <p:bgPr>
        <a:solidFill>
          <a:schemeClr val="accent2"/>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722375" y="3296399"/>
            <a:ext cx="4053900" cy="474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900">
                <a:solidFill>
                  <a:schemeClr val="dk1"/>
                </a:solidFill>
              </a:defRPr>
            </a:lvl1pPr>
            <a:lvl2pPr lvl="1" rtl="0">
              <a:spcBef>
                <a:spcPts val="0"/>
              </a:spcBef>
              <a:spcAft>
                <a:spcPts val="0"/>
              </a:spcAft>
              <a:buNone/>
              <a:defRPr sz="1900">
                <a:solidFill>
                  <a:schemeClr val="dk1"/>
                </a:solidFill>
              </a:defRPr>
            </a:lvl2pPr>
            <a:lvl3pPr lvl="2" rtl="0">
              <a:spcBef>
                <a:spcPts val="0"/>
              </a:spcBef>
              <a:spcAft>
                <a:spcPts val="0"/>
              </a:spcAft>
              <a:buNone/>
              <a:defRPr sz="1900">
                <a:solidFill>
                  <a:schemeClr val="dk1"/>
                </a:solidFill>
              </a:defRPr>
            </a:lvl3pPr>
            <a:lvl4pPr lvl="3" rtl="0">
              <a:spcBef>
                <a:spcPts val="0"/>
              </a:spcBef>
              <a:spcAft>
                <a:spcPts val="0"/>
              </a:spcAft>
              <a:buNone/>
              <a:defRPr sz="1900">
                <a:solidFill>
                  <a:schemeClr val="dk1"/>
                </a:solidFill>
              </a:defRPr>
            </a:lvl4pPr>
            <a:lvl5pPr lvl="4" rtl="0">
              <a:spcBef>
                <a:spcPts val="0"/>
              </a:spcBef>
              <a:spcAft>
                <a:spcPts val="0"/>
              </a:spcAft>
              <a:buNone/>
              <a:defRPr sz="1900">
                <a:solidFill>
                  <a:schemeClr val="dk1"/>
                </a:solidFill>
              </a:defRPr>
            </a:lvl5pPr>
            <a:lvl6pPr lvl="5" rtl="0">
              <a:spcBef>
                <a:spcPts val="0"/>
              </a:spcBef>
              <a:spcAft>
                <a:spcPts val="0"/>
              </a:spcAft>
              <a:buNone/>
              <a:defRPr sz="1900">
                <a:solidFill>
                  <a:schemeClr val="dk1"/>
                </a:solidFill>
              </a:defRPr>
            </a:lvl6pPr>
            <a:lvl7pPr lvl="6" rtl="0">
              <a:spcBef>
                <a:spcPts val="0"/>
              </a:spcBef>
              <a:spcAft>
                <a:spcPts val="0"/>
              </a:spcAft>
              <a:buNone/>
              <a:defRPr sz="1900">
                <a:solidFill>
                  <a:schemeClr val="dk1"/>
                </a:solidFill>
              </a:defRPr>
            </a:lvl7pPr>
            <a:lvl8pPr lvl="7" rtl="0">
              <a:spcBef>
                <a:spcPts val="0"/>
              </a:spcBef>
              <a:spcAft>
                <a:spcPts val="0"/>
              </a:spcAft>
              <a:buNone/>
              <a:defRPr sz="1900">
                <a:solidFill>
                  <a:schemeClr val="dk1"/>
                </a:solidFill>
              </a:defRPr>
            </a:lvl8pPr>
            <a:lvl9pPr lvl="8" rtl="0">
              <a:spcBef>
                <a:spcPts val="0"/>
              </a:spcBef>
              <a:spcAft>
                <a:spcPts val="0"/>
              </a:spcAft>
              <a:buNone/>
              <a:defRPr sz="1900">
                <a:solidFill>
                  <a:schemeClr val="dk1"/>
                </a:solidFill>
              </a:defRPr>
            </a:lvl9pPr>
          </a:lstStyle>
          <a:p/>
        </p:txBody>
      </p:sp>
      <p:sp>
        <p:nvSpPr>
          <p:cNvPr id="50" name="Google Shape;50;p13"/>
          <p:cNvSpPr txBox="1"/>
          <p:nvPr>
            <p:ph idx="1" type="subTitle"/>
          </p:nvPr>
        </p:nvSpPr>
        <p:spPr>
          <a:xfrm>
            <a:off x="722375" y="1335650"/>
            <a:ext cx="4053900" cy="15444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200">
                <a:solidFill>
                  <a:schemeClr val="dk1"/>
                </a:solidFill>
              </a:defRPr>
            </a:lvl1pPr>
            <a:lvl2pPr lvl="1" rtl="0">
              <a:spcBef>
                <a:spcPts val="0"/>
              </a:spcBef>
              <a:spcAft>
                <a:spcPts val="0"/>
              </a:spcAft>
              <a:buNone/>
              <a:defRPr sz="2200">
                <a:solidFill>
                  <a:schemeClr val="dk1"/>
                </a:solidFill>
              </a:defRPr>
            </a:lvl2pPr>
            <a:lvl3pPr lvl="2" rtl="0">
              <a:spcBef>
                <a:spcPts val="0"/>
              </a:spcBef>
              <a:spcAft>
                <a:spcPts val="0"/>
              </a:spcAft>
              <a:buNone/>
              <a:defRPr sz="2200">
                <a:solidFill>
                  <a:schemeClr val="dk1"/>
                </a:solidFill>
              </a:defRPr>
            </a:lvl3pPr>
            <a:lvl4pPr lvl="3" rtl="0">
              <a:spcBef>
                <a:spcPts val="0"/>
              </a:spcBef>
              <a:spcAft>
                <a:spcPts val="0"/>
              </a:spcAft>
              <a:buNone/>
              <a:defRPr sz="2200">
                <a:solidFill>
                  <a:schemeClr val="dk1"/>
                </a:solidFill>
              </a:defRPr>
            </a:lvl4pPr>
            <a:lvl5pPr lvl="4" rtl="0">
              <a:spcBef>
                <a:spcPts val="0"/>
              </a:spcBef>
              <a:spcAft>
                <a:spcPts val="0"/>
              </a:spcAft>
              <a:buNone/>
              <a:defRPr sz="2200">
                <a:solidFill>
                  <a:schemeClr val="dk1"/>
                </a:solidFill>
              </a:defRPr>
            </a:lvl5pPr>
            <a:lvl6pPr lvl="5" rtl="0">
              <a:spcBef>
                <a:spcPts val="0"/>
              </a:spcBef>
              <a:spcAft>
                <a:spcPts val="0"/>
              </a:spcAft>
              <a:buNone/>
              <a:defRPr sz="2200">
                <a:solidFill>
                  <a:schemeClr val="dk1"/>
                </a:solidFill>
              </a:defRPr>
            </a:lvl6pPr>
            <a:lvl7pPr lvl="6" rtl="0">
              <a:spcBef>
                <a:spcPts val="0"/>
              </a:spcBef>
              <a:spcAft>
                <a:spcPts val="0"/>
              </a:spcAft>
              <a:buNone/>
              <a:defRPr sz="2200">
                <a:solidFill>
                  <a:schemeClr val="dk1"/>
                </a:solidFill>
              </a:defRPr>
            </a:lvl7pPr>
            <a:lvl8pPr lvl="7" rtl="0">
              <a:spcBef>
                <a:spcPts val="0"/>
              </a:spcBef>
              <a:spcAft>
                <a:spcPts val="0"/>
              </a:spcAft>
              <a:buNone/>
              <a:defRPr sz="2200">
                <a:solidFill>
                  <a:schemeClr val="dk1"/>
                </a:solidFill>
              </a:defRPr>
            </a:lvl8pPr>
            <a:lvl9pPr lvl="8" rtl="0">
              <a:spcBef>
                <a:spcPts val="0"/>
              </a:spcBef>
              <a:spcAft>
                <a:spcPts val="0"/>
              </a:spcAft>
              <a:buNone/>
              <a:defRPr sz="2200">
                <a:solidFill>
                  <a:schemeClr val="dk1"/>
                </a:solidFill>
              </a:defRPr>
            </a:lvl9pPr>
          </a:lstStyle>
          <a:p/>
        </p:txBody>
      </p:sp>
      <p:pic>
        <p:nvPicPr>
          <p:cNvPr id="51" name="Google Shape;51;p13"/>
          <p:cNvPicPr preferRelativeResize="0"/>
          <p:nvPr/>
        </p:nvPicPr>
        <p:blipFill rotWithShape="1">
          <a:blip r:embed="rId2">
            <a:alphaModFix/>
          </a:blip>
          <a:srcRect b="0" l="54174" r="0" t="0"/>
          <a:stretch/>
        </p:blipFill>
        <p:spPr>
          <a:xfrm>
            <a:off x="4953777" y="0"/>
            <a:ext cx="419022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bg>
      <p:bgPr>
        <a:solidFill>
          <a:schemeClr val="accent2"/>
        </a:solidFill>
      </p:bgPr>
    </p:bg>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0" r="49786" t="0"/>
          <a:stretch/>
        </p:blipFill>
        <p:spPr>
          <a:xfrm>
            <a:off x="-704650" y="0"/>
            <a:ext cx="4591575" cy="5143476"/>
          </a:xfrm>
          <a:prstGeom prst="rect">
            <a:avLst/>
          </a:prstGeom>
          <a:noFill/>
          <a:ln>
            <a:noFill/>
          </a:ln>
        </p:spPr>
      </p:pic>
      <p:sp>
        <p:nvSpPr>
          <p:cNvPr id="54" name="Google Shape;54;p14"/>
          <p:cNvSpPr txBox="1"/>
          <p:nvPr>
            <p:ph type="title"/>
          </p:nvPr>
        </p:nvSpPr>
        <p:spPr>
          <a:xfrm flipH="1">
            <a:off x="3777975" y="2359875"/>
            <a:ext cx="4648200" cy="944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7000"/>
              <a:buNone/>
              <a:defRPr sz="5000">
                <a:solidFill>
                  <a:schemeClr val="dk1"/>
                </a:solidFill>
              </a:defRPr>
            </a:lvl1pPr>
            <a:lvl2pPr lvl="1" rtl="0" algn="ctr">
              <a:lnSpc>
                <a:spcPct val="100000"/>
              </a:lnSpc>
              <a:spcBef>
                <a:spcPts val="0"/>
              </a:spcBef>
              <a:spcAft>
                <a:spcPts val="0"/>
              </a:spcAft>
              <a:buClr>
                <a:schemeClr val="dk1"/>
              </a:buClr>
              <a:buSzPts val="5000"/>
              <a:buNone/>
              <a:defRPr sz="5000">
                <a:solidFill>
                  <a:schemeClr val="dk1"/>
                </a:solidFill>
              </a:defRPr>
            </a:lvl2pPr>
            <a:lvl3pPr lvl="2" rtl="0" algn="ctr">
              <a:lnSpc>
                <a:spcPct val="100000"/>
              </a:lnSpc>
              <a:spcBef>
                <a:spcPts val="0"/>
              </a:spcBef>
              <a:spcAft>
                <a:spcPts val="0"/>
              </a:spcAft>
              <a:buClr>
                <a:schemeClr val="dk1"/>
              </a:buClr>
              <a:buSzPts val="5000"/>
              <a:buNone/>
              <a:defRPr sz="5000">
                <a:solidFill>
                  <a:schemeClr val="dk1"/>
                </a:solidFill>
              </a:defRPr>
            </a:lvl3pPr>
            <a:lvl4pPr lvl="3" rtl="0" algn="ctr">
              <a:lnSpc>
                <a:spcPct val="100000"/>
              </a:lnSpc>
              <a:spcBef>
                <a:spcPts val="0"/>
              </a:spcBef>
              <a:spcAft>
                <a:spcPts val="0"/>
              </a:spcAft>
              <a:buClr>
                <a:schemeClr val="dk1"/>
              </a:buClr>
              <a:buSzPts val="5000"/>
              <a:buNone/>
              <a:defRPr sz="5000">
                <a:solidFill>
                  <a:schemeClr val="dk1"/>
                </a:solidFill>
              </a:defRPr>
            </a:lvl4pPr>
            <a:lvl5pPr lvl="4" rtl="0" algn="ctr">
              <a:lnSpc>
                <a:spcPct val="100000"/>
              </a:lnSpc>
              <a:spcBef>
                <a:spcPts val="0"/>
              </a:spcBef>
              <a:spcAft>
                <a:spcPts val="0"/>
              </a:spcAft>
              <a:buClr>
                <a:schemeClr val="dk1"/>
              </a:buClr>
              <a:buSzPts val="5000"/>
              <a:buNone/>
              <a:defRPr sz="5000">
                <a:solidFill>
                  <a:schemeClr val="dk1"/>
                </a:solidFill>
              </a:defRPr>
            </a:lvl5pPr>
            <a:lvl6pPr lvl="5" rtl="0" algn="ctr">
              <a:lnSpc>
                <a:spcPct val="100000"/>
              </a:lnSpc>
              <a:spcBef>
                <a:spcPts val="0"/>
              </a:spcBef>
              <a:spcAft>
                <a:spcPts val="0"/>
              </a:spcAft>
              <a:buClr>
                <a:schemeClr val="dk1"/>
              </a:buClr>
              <a:buSzPts val="5000"/>
              <a:buNone/>
              <a:defRPr sz="5000">
                <a:solidFill>
                  <a:schemeClr val="dk1"/>
                </a:solidFill>
              </a:defRPr>
            </a:lvl6pPr>
            <a:lvl7pPr lvl="6" rtl="0" algn="ctr">
              <a:lnSpc>
                <a:spcPct val="100000"/>
              </a:lnSpc>
              <a:spcBef>
                <a:spcPts val="0"/>
              </a:spcBef>
              <a:spcAft>
                <a:spcPts val="0"/>
              </a:spcAft>
              <a:buClr>
                <a:schemeClr val="dk1"/>
              </a:buClr>
              <a:buSzPts val="5000"/>
              <a:buNone/>
              <a:defRPr sz="5000">
                <a:solidFill>
                  <a:schemeClr val="dk1"/>
                </a:solidFill>
              </a:defRPr>
            </a:lvl7pPr>
            <a:lvl8pPr lvl="7" rtl="0" algn="ctr">
              <a:lnSpc>
                <a:spcPct val="100000"/>
              </a:lnSpc>
              <a:spcBef>
                <a:spcPts val="0"/>
              </a:spcBef>
              <a:spcAft>
                <a:spcPts val="0"/>
              </a:spcAft>
              <a:buClr>
                <a:schemeClr val="dk1"/>
              </a:buClr>
              <a:buSzPts val="5000"/>
              <a:buNone/>
              <a:defRPr sz="5000">
                <a:solidFill>
                  <a:schemeClr val="dk1"/>
                </a:solidFill>
              </a:defRPr>
            </a:lvl8pPr>
            <a:lvl9pPr lvl="8" rtl="0" algn="ctr">
              <a:lnSpc>
                <a:spcPct val="100000"/>
              </a:lnSpc>
              <a:spcBef>
                <a:spcPts val="0"/>
              </a:spcBef>
              <a:spcAft>
                <a:spcPts val="0"/>
              </a:spcAft>
              <a:buClr>
                <a:schemeClr val="dk1"/>
              </a:buClr>
              <a:buSzPts val="5000"/>
              <a:buNone/>
              <a:defRPr sz="5000">
                <a:solidFill>
                  <a:schemeClr val="dk1"/>
                </a:solidFill>
              </a:defRPr>
            </a:lvl9pPr>
          </a:lstStyle>
          <a:p/>
        </p:txBody>
      </p:sp>
      <p:sp>
        <p:nvSpPr>
          <p:cNvPr id="55" name="Google Shape;55;p14"/>
          <p:cNvSpPr txBox="1"/>
          <p:nvPr>
            <p:ph hasCustomPrompt="1" idx="2" type="title"/>
          </p:nvPr>
        </p:nvSpPr>
        <p:spPr>
          <a:xfrm flipH="1">
            <a:off x="7008175" y="953562"/>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56" name="Google Shape;56;p14"/>
          <p:cNvSpPr txBox="1"/>
          <p:nvPr>
            <p:ph idx="1" type="subTitle"/>
          </p:nvPr>
        </p:nvSpPr>
        <p:spPr>
          <a:xfrm flipH="1">
            <a:off x="5637675" y="3663700"/>
            <a:ext cx="2788500" cy="62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1_1_1_1_1">
    <p:bg>
      <p:bgPr>
        <a:solidFill>
          <a:schemeClr val="accent2"/>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flipH="1">
            <a:off x="739650" y="2355150"/>
            <a:ext cx="4648200" cy="944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7000"/>
              <a:buNone/>
              <a:defRPr sz="5000">
                <a:solidFill>
                  <a:schemeClr val="dk1"/>
                </a:solidFill>
              </a:defRPr>
            </a:lvl1pPr>
            <a:lvl2pPr lvl="1" rtl="0">
              <a:lnSpc>
                <a:spcPct val="100000"/>
              </a:lnSpc>
              <a:spcBef>
                <a:spcPts val="0"/>
              </a:spcBef>
              <a:spcAft>
                <a:spcPts val="0"/>
              </a:spcAft>
              <a:buClr>
                <a:schemeClr val="dk1"/>
              </a:buClr>
              <a:buSzPts val="5000"/>
              <a:buNone/>
              <a:defRPr sz="5000">
                <a:solidFill>
                  <a:schemeClr val="dk1"/>
                </a:solidFill>
              </a:defRPr>
            </a:lvl2pPr>
            <a:lvl3pPr lvl="2" rtl="0">
              <a:lnSpc>
                <a:spcPct val="100000"/>
              </a:lnSpc>
              <a:spcBef>
                <a:spcPts val="0"/>
              </a:spcBef>
              <a:spcAft>
                <a:spcPts val="0"/>
              </a:spcAft>
              <a:buClr>
                <a:schemeClr val="dk1"/>
              </a:buClr>
              <a:buSzPts val="5000"/>
              <a:buNone/>
              <a:defRPr sz="5000">
                <a:solidFill>
                  <a:schemeClr val="dk1"/>
                </a:solidFill>
              </a:defRPr>
            </a:lvl3pPr>
            <a:lvl4pPr lvl="3" rtl="0">
              <a:lnSpc>
                <a:spcPct val="100000"/>
              </a:lnSpc>
              <a:spcBef>
                <a:spcPts val="0"/>
              </a:spcBef>
              <a:spcAft>
                <a:spcPts val="0"/>
              </a:spcAft>
              <a:buClr>
                <a:schemeClr val="dk1"/>
              </a:buClr>
              <a:buSzPts val="5000"/>
              <a:buNone/>
              <a:defRPr sz="5000">
                <a:solidFill>
                  <a:schemeClr val="dk1"/>
                </a:solidFill>
              </a:defRPr>
            </a:lvl4pPr>
            <a:lvl5pPr lvl="4" rtl="0">
              <a:lnSpc>
                <a:spcPct val="100000"/>
              </a:lnSpc>
              <a:spcBef>
                <a:spcPts val="0"/>
              </a:spcBef>
              <a:spcAft>
                <a:spcPts val="0"/>
              </a:spcAft>
              <a:buClr>
                <a:schemeClr val="dk1"/>
              </a:buClr>
              <a:buSzPts val="5000"/>
              <a:buNone/>
              <a:defRPr sz="5000">
                <a:solidFill>
                  <a:schemeClr val="dk1"/>
                </a:solidFill>
              </a:defRPr>
            </a:lvl5pPr>
            <a:lvl6pPr lvl="5" rtl="0">
              <a:lnSpc>
                <a:spcPct val="100000"/>
              </a:lnSpc>
              <a:spcBef>
                <a:spcPts val="0"/>
              </a:spcBef>
              <a:spcAft>
                <a:spcPts val="0"/>
              </a:spcAft>
              <a:buClr>
                <a:schemeClr val="dk1"/>
              </a:buClr>
              <a:buSzPts val="5000"/>
              <a:buNone/>
              <a:defRPr sz="5000">
                <a:solidFill>
                  <a:schemeClr val="dk1"/>
                </a:solidFill>
              </a:defRPr>
            </a:lvl6pPr>
            <a:lvl7pPr lvl="6" rtl="0">
              <a:lnSpc>
                <a:spcPct val="100000"/>
              </a:lnSpc>
              <a:spcBef>
                <a:spcPts val="0"/>
              </a:spcBef>
              <a:spcAft>
                <a:spcPts val="0"/>
              </a:spcAft>
              <a:buClr>
                <a:schemeClr val="dk1"/>
              </a:buClr>
              <a:buSzPts val="5000"/>
              <a:buNone/>
              <a:defRPr sz="5000">
                <a:solidFill>
                  <a:schemeClr val="dk1"/>
                </a:solidFill>
              </a:defRPr>
            </a:lvl7pPr>
            <a:lvl8pPr lvl="7" rtl="0">
              <a:lnSpc>
                <a:spcPct val="100000"/>
              </a:lnSpc>
              <a:spcBef>
                <a:spcPts val="0"/>
              </a:spcBef>
              <a:spcAft>
                <a:spcPts val="0"/>
              </a:spcAft>
              <a:buClr>
                <a:schemeClr val="dk1"/>
              </a:buClr>
              <a:buSzPts val="5000"/>
              <a:buNone/>
              <a:defRPr sz="5000">
                <a:solidFill>
                  <a:schemeClr val="dk1"/>
                </a:solidFill>
              </a:defRPr>
            </a:lvl8pPr>
            <a:lvl9pPr lvl="8" rtl="0">
              <a:lnSpc>
                <a:spcPct val="100000"/>
              </a:lnSpc>
              <a:spcBef>
                <a:spcPts val="0"/>
              </a:spcBef>
              <a:spcAft>
                <a:spcPts val="0"/>
              </a:spcAft>
              <a:buClr>
                <a:schemeClr val="dk1"/>
              </a:buClr>
              <a:buSzPts val="5000"/>
              <a:buNone/>
              <a:defRPr sz="5000">
                <a:solidFill>
                  <a:schemeClr val="dk1"/>
                </a:solidFill>
              </a:defRPr>
            </a:lvl9pPr>
          </a:lstStyle>
          <a:p/>
        </p:txBody>
      </p:sp>
      <p:sp>
        <p:nvSpPr>
          <p:cNvPr id="59" name="Google Shape;59;p15"/>
          <p:cNvSpPr txBox="1"/>
          <p:nvPr>
            <p:ph hasCustomPrompt="1" idx="2" type="title"/>
          </p:nvPr>
        </p:nvSpPr>
        <p:spPr>
          <a:xfrm flipH="1">
            <a:off x="827275" y="953538"/>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r>
              <a:t>xx%</a:t>
            </a:r>
          </a:p>
        </p:txBody>
      </p:sp>
      <p:sp>
        <p:nvSpPr>
          <p:cNvPr id="60" name="Google Shape;60;p15"/>
          <p:cNvSpPr txBox="1"/>
          <p:nvPr>
            <p:ph idx="1" type="subTitle"/>
          </p:nvPr>
        </p:nvSpPr>
        <p:spPr>
          <a:xfrm flipH="1">
            <a:off x="739650" y="3658975"/>
            <a:ext cx="2788500" cy="6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pic>
        <p:nvPicPr>
          <p:cNvPr id="61" name="Google Shape;61;p15"/>
          <p:cNvPicPr preferRelativeResize="0"/>
          <p:nvPr/>
        </p:nvPicPr>
        <p:blipFill rotWithShape="1">
          <a:blip r:embed="rId2">
            <a:alphaModFix/>
          </a:blip>
          <a:srcRect b="0" l="49166" r="0" t="0"/>
          <a:stretch/>
        </p:blipFill>
        <p:spPr>
          <a:xfrm>
            <a:off x="4884221" y="13"/>
            <a:ext cx="4648202" cy="51434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1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69491" r="0" t="0"/>
          <a:stretch/>
        </p:blipFill>
        <p:spPr>
          <a:xfrm>
            <a:off x="6354352" y="0"/>
            <a:ext cx="2789652" cy="5143499"/>
          </a:xfrm>
          <a:prstGeom prst="rect">
            <a:avLst/>
          </a:prstGeom>
          <a:noFill/>
          <a:ln>
            <a:noFill/>
          </a:ln>
        </p:spPr>
      </p:pic>
      <p:sp>
        <p:nvSpPr>
          <p:cNvPr id="64" name="Google Shape;64;p16"/>
          <p:cNvSpPr txBox="1"/>
          <p:nvPr>
            <p:ph idx="1" type="body"/>
          </p:nvPr>
        </p:nvSpPr>
        <p:spPr>
          <a:xfrm>
            <a:off x="4153225" y="1250800"/>
            <a:ext cx="42684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5" name="Google Shape;65;p16"/>
          <p:cNvSpPr txBox="1"/>
          <p:nvPr>
            <p:ph type="title"/>
          </p:nvPr>
        </p:nvSpPr>
        <p:spPr>
          <a:xfrm>
            <a:off x="4153225" y="463800"/>
            <a:ext cx="42684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66" name="Google Shape;66;p16"/>
          <p:cNvSpPr/>
          <p:nvPr>
            <p:ph idx="2" type="pic"/>
          </p:nvPr>
        </p:nvSpPr>
        <p:spPr>
          <a:xfrm>
            <a:off x="827275" y="640325"/>
            <a:ext cx="3054000" cy="3816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_1">
    <p:spTree>
      <p:nvGrpSpPr>
        <p:cNvPr id="67" name="Shape 67"/>
        <p:cNvGrpSpPr/>
        <p:nvPr/>
      </p:nvGrpSpPr>
      <p:grpSpPr>
        <a:xfrm>
          <a:off x="0" y="0"/>
          <a:ext cx="0" cy="0"/>
          <a:chOff x="0" y="0"/>
          <a:chExt cx="0" cy="0"/>
        </a:xfrm>
      </p:grpSpPr>
      <p:sp>
        <p:nvSpPr>
          <p:cNvPr id="68" name="Google Shape;68;p17"/>
          <p:cNvSpPr txBox="1"/>
          <p:nvPr>
            <p:ph idx="1" type="body"/>
          </p:nvPr>
        </p:nvSpPr>
        <p:spPr>
          <a:xfrm>
            <a:off x="720000" y="1250800"/>
            <a:ext cx="39636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9" name="Google Shape;69;p17"/>
          <p:cNvSpPr txBox="1"/>
          <p:nvPr>
            <p:ph type="title"/>
          </p:nvPr>
        </p:nvSpPr>
        <p:spPr>
          <a:xfrm>
            <a:off x="720000" y="463800"/>
            <a:ext cx="3963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0" name="Google Shape;70;p17"/>
          <p:cNvSpPr/>
          <p:nvPr>
            <p:ph idx="2" type="pic"/>
          </p:nvPr>
        </p:nvSpPr>
        <p:spPr>
          <a:xfrm>
            <a:off x="5266487" y="637200"/>
            <a:ext cx="3054000" cy="3816000"/>
          </a:xfrm>
          <a:prstGeom prst="rect">
            <a:avLst/>
          </a:prstGeom>
          <a:noFill/>
          <a:ln>
            <a:noFill/>
          </a:ln>
        </p:spPr>
      </p:sp>
      <p:pic>
        <p:nvPicPr>
          <p:cNvPr id="71" name="Google Shape;71;p17"/>
          <p:cNvPicPr preferRelativeResize="0"/>
          <p:nvPr/>
        </p:nvPicPr>
        <p:blipFill rotWithShape="1">
          <a:blip r:embed="rId2">
            <a:alphaModFix/>
          </a:blip>
          <a:srcRect b="0" l="0" r="81343" t="68740"/>
          <a:stretch/>
        </p:blipFill>
        <p:spPr>
          <a:xfrm>
            <a:off x="0" y="3535674"/>
            <a:ext cx="1705902" cy="16078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72" name="Shape 72"/>
        <p:cNvGrpSpPr/>
        <p:nvPr/>
      </p:nvGrpSpPr>
      <p:grpSpPr>
        <a:xfrm>
          <a:off x="0" y="0"/>
          <a:ext cx="0" cy="0"/>
          <a:chOff x="0" y="0"/>
          <a:chExt cx="0" cy="0"/>
        </a:xfrm>
      </p:grpSpPr>
      <p:pic>
        <p:nvPicPr>
          <p:cNvPr id="73" name="Google Shape;73;p18"/>
          <p:cNvPicPr preferRelativeResize="0"/>
          <p:nvPr/>
        </p:nvPicPr>
        <p:blipFill>
          <a:blip r:embed="rId2">
            <a:alphaModFix/>
          </a:blip>
          <a:stretch>
            <a:fillRect/>
          </a:stretch>
        </p:blipFill>
        <p:spPr>
          <a:xfrm>
            <a:off x="-216425" y="-239625"/>
            <a:ext cx="9798748" cy="5511799"/>
          </a:xfrm>
          <a:prstGeom prst="rect">
            <a:avLst/>
          </a:prstGeom>
          <a:noFill/>
          <a:ln>
            <a:noFill/>
          </a:ln>
        </p:spPr>
      </p:pic>
      <p:sp>
        <p:nvSpPr>
          <p:cNvPr id="74" name="Google Shape;74;p18"/>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5" name="Google Shape;75;p18"/>
          <p:cNvSpPr txBox="1"/>
          <p:nvPr>
            <p:ph idx="1" type="body"/>
          </p:nvPr>
        </p:nvSpPr>
        <p:spPr>
          <a:xfrm>
            <a:off x="720000" y="140157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76" name="Google Shape;76;p18"/>
          <p:cNvSpPr txBox="1"/>
          <p:nvPr>
            <p:ph idx="2" type="body"/>
          </p:nvPr>
        </p:nvSpPr>
        <p:spPr>
          <a:xfrm>
            <a:off x="4757100" y="140162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3">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blip>
          <a:stretch>
            <a:fillRect/>
          </a:stretch>
        </p:blipFill>
        <p:spPr>
          <a:xfrm>
            <a:off x="-99900" y="-187275"/>
            <a:ext cx="9809848" cy="5518051"/>
          </a:xfrm>
          <a:prstGeom prst="rect">
            <a:avLst/>
          </a:prstGeom>
          <a:noFill/>
          <a:ln>
            <a:noFill/>
          </a:ln>
        </p:spPr>
      </p:pic>
      <p:sp>
        <p:nvSpPr>
          <p:cNvPr id="79" name="Google Shape;79;p19"/>
          <p:cNvSpPr txBox="1"/>
          <p:nvPr>
            <p:ph idx="1" type="subTitle"/>
          </p:nvPr>
        </p:nvSpPr>
        <p:spPr>
          <a:xfrm>
            <a:off x="825075"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0" name="Google Shape;80;p19"/>
          <p:cNvSpPr txBox="1"/>
          <p:nvPr>
            <p:ph idx="2" type="subTitle"/>
          </p:nvPr>
        </p:nvSpPr>
        <p:spPr>
          <a:xfrm>
            <a:off x="825075"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1" name="Google Shape;81;p19"/>
          <p:cNvSpPr txBox="1"/>
          <p:nvPr>
            <p:ph idx="3" type="subTitle"/>
          </p:nvPr>
        </p:nvSpPr>
        <p:spPr>
          <a:xfrm>
            <a:off x="3530120"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2" name="Google Shape;82;p19"/>
          <p:cNvSpPr txBox="1"/>
          <p:nvPr>
            <p:ph idx="4" type="subTitle"/>
          </p:nvPr>
        </p:nvSpPr>
        <p:spPr>
          <a:xfrm>
            <a:off x="3530120"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3" name="Google Shape;83;p19"/>
          <p:cNvSpPr txBox="1"/>
          <p:nvPr>
            <p:ph idx="5" type="subTitle"/>
          </p:nvPr>
        </p:nvSpPr>
        <p:spPr>
          <a:xfrm>
            <a:off x="6235166"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4" name="Google Shape;84;p19"/>
          <p:cNvSpPr txBox="1"/>
          <p:nvPr>
            <p:ph idx="6" type="subTitle"/>
          </p:nvPr>
        </p:nvSpPr>
        <p:spPr>
          <a:xfrm>
            <a:off x="6235166"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5" name="Google Shape;85;p19"/>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86" name="Google Shape;86;p19"/>
          <p:cNvSpPr txBox="1"/>
          <p:nvPr>
            <p:ph idx="7" type="subTitle"/>
          </p:nvPr>
        </p:nvSpPr>
        <p:spPr>
          <a:xfrm>
            <a:off x="825075"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7" name="Google Shape;87;p19"/>
          <p:cNvSpPr txBox="1"/>
          <p:nvPr>
            <p:ph idx="8" type="subTitle"/>
          </p:nvPr>
        </p:nvSpPr>
        <p:spPr>
          <a:xfrm>
            <a:off x="3530120"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8" name="Google Shape;88;p19"/>
          <p:cNvSpPr txBox="1"/>
          <p:nvPr>
            <p:ph idx="9" type="subTitle"/>
          </p:nvPr>
        </p:nvSpPr>
        <p:spPr>
          <a:xfrm>
            <a:off x="6235166"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89" name="Shape 89"/>
        <p:cNvGrpSpPr/>
        <p:nvPr/>
      </p:nvGrpSpPr>
      <p:grpSpPr>
        <a:xfrm>
          <a:off x="0" y="0"/>
          <a:ext cx="0" cy="0"/>
          <a:chOff x="0" y="0"/>
          <a:chExt cx="0" cy="0"/>
        </a:xfrm>
      </p:grpSpPr>
      <p:pic>
        <p:nvPicPr>
          <p:cNvPr id="90" name="Google Shape;90;p20"/>
          <p:cNvPicPr preferRelativeResize="0"/>
          <p:nvPr/>
        </p:nvPicPr>
        <p:blipFill>
          <a:blip r:embed="rId2">
            <a:alphaModFix/>
          </a:blip>
          <a:stretch>
            <a:fillRect/>
          </a:stretch>
        </p:blipFill>
        <p:spPr>
          <a:xfrm>
            <a:off x="-66575" y="-134550"/>
            <a:ext cx="9543501" cy="5368199"/>
          </a:xfrm>
          <a:prstGeom prst="rect">
            <a:avLst/>
          </a:prstGeom>
          <a:noFill/>
          <a:ln>
            <a:noFill/>
          </a:ln>
        </p:spPr>
      </p:pic>
      <p:sp>
        <p:nvSpPr>
          <p:cNvPr id="91" name="Google Shape;91;p20"/>
          <p:cNvSpPr txBox="1"/>
          <p:nvPr>
            <p:ph idx="1" type="subTitle"/>
          </p:nvPr>
        </p:nvSpPr>
        <p:spPr>
          <a:xfrm>
            <a:off x="1869152" y="1591250"/>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2" name="Google Shape;92;p20"/>
          <p:cNvSpPr txBox="1"/>
          <p:nvPr>
            <p:ph idx="2" type="subTitle"/>
          </p:nvPr>
        </p:nvSpPr>
        <p:spPr>
          <a:xfrm>
            <a:off x="1869150" y="2068209"/>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3" name="Google Shape;93;p20"/>
          <p:cNvSpPr txBox="1"/>
          <p:nvPr>
            <p:ph idx="3" type="subTitle"/>
          </p:nvPr>
        </p:nvSpPr>
        <p:spPr>
          <a:xfrm>
            <a:off x="1869152"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4" name="Google Shape;94;p20"/>
          <p:cNvSpPr txBox="1"/>
          <p:nvPr>
            <p:ph idx="4" type="subTitle"/>
          </p:nvPr>
        </p:nvSpPr>
        <p:spPr>
          <a:xfrm>
            <a:off x="1869150" y="35950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5" name="Google Shape;95;p20"/>
          <p:cNvSpPr txBox="1"/>
          <p:nvPr>
            <p:ph idx="5" type="subTitle"/>
          </p:nvPr>
        </p:nvSpPr>
        <p:spPr>
          <a:xfrm>
            <a:off x="5809400" y="1591275"/>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6" name="Google Shape;96;p20"/>
          <p:cNvSpPr txBox="1"/>
          <p:nvPr>
            <p:ph idx="6" type="subTitle"/>
          </p:nvPr>
        </p:nvSpPr>
        <p:spPr>
          <a:xfrm>
            <a:off x="5809400" y="20682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7" name="Google Shape;97;p2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98" name="Google Shape;98;p20"/>
          <p:cNvSpPr txBox="1"/>
          <p:nvPr>
            <p:ph idx="7" type="subTitle"/>
          </p:nvPr>
        </p:nvSpPr>
        <p:spPr>
          <a:xfrm>
            <a:off x="5809400"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9" name="Google Shape;99;p20"/>
          <p:cNvSpPr txBox="1"/>
          <p:nvPr>
            <p:ph idx="8" type="subTitle"/>
          </p:nvPr>
        </p:nvSpPr>
        <p:spPr>
          <a:xfrm>
            <a:off x="5809400" y="3595028"/>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64606" r="0" t="0"/>
          <a:stretch/>
        </p:blipFill>
        <p:spPr>
          <a:xfrm>
            <a:off x="5907622" y="0"/>
            <a:ext cx="3236398" cy="5143476"/>
          </a:xfrm>
          <a:prstGeom prst="rect">
            <a:avLst/>
          </a:prstGeom>
          <a:noFill/>
          <a:ln>
            <a:noFill/>
          </a:ln>
        </p:spPr>
      </p:pic>
      <p:sp>
        <p:nvSpPr>
          <p:cNvPr id="14" name="Google Shape;14;p3"/>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827275" y="699912"/>
            <a:ext cx="1313100" cy="13167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22375" y="4172050"/>
            <a:ext cx="4845900" cy="42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0">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0" l="68822" r="0" t="0"/>
          <a:stretch/>
        </p:blipFill>
        <p:spPr>
          <a:xfrm>
            <a:off x="6293102" y="0"/>
            <a:ext cx="2850898" cy="5143499"/>
          </a:xfrm>
          <a:prstGeom prst="rect">
            <a:avLst/>
          </a:prstGeom>
          <a:noFill/>
          <a:ln>
            <a:noFill/>
          </a:ln>
        </p:spPr>
      </p:pic>
      <p:sp>
        <p:nvSpPr>
          <p:cNvPr id="102" name="Google Shape;102;p21"/>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3" name="Google Shape;103;p21"/>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4" name="Google Shape;104;p21"/>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5" name="Google Shape;105;p21"/>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6" name="Google Shape;106;p21"/>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07" name="Google Shape;107;p21"/>
          <p:cNvSpPr txBox="1"/>
          <p:nvPr>
            <p:ph idx="5"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8" name="Google Shape;108;p21"/>
          <p:cNvSpPr txBox="1"/>
          <p:nvPr>
            <p:ph idx="6"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21"/>
          <p:cNvSpPr txBox="1"/>
          <p:nvPr>
            <p:ph idx="7"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0" name="Google Shape;110;p21"/>
          <p:cNvSpPr txBox="1"/>
          <p:nvPr>
            <p:ph idx="8"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1" name="Google Shape;111;p21"/>
          <p:cNvSpPr txBox="1"/>
          <p:nvPr>
            <p:ph idx="9"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2" name="Google Shape;112;p21"/>
          <p:cNvSpPr txBox="1"/>
          <p:nvPr>
            <p:ph idx="13"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113" name="Shape 113"/>
        <p:cNvGrpSpPr/>
        <p:nvPr/>
      </p:nvGrpSpPr>
      <p:grpSpPr>
        <a:xfrm>
          <a:off x="0" y="0"/>
          <a:ext cx="0" cy="0"/>
          <a:chOff x="0" y="0"/>
          <a:chExt cx="0" cy="0"/>
        </a:xfrm>
      </p:grpSpPr>
      <p:sp>
        <p:nvSpPr>
          <p:cNvPr id="114" name="Google Shape;114;p22"/>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5" name="Google Shape;115;p22"/>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6" name="Google Shape;116;p22"/>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7" name="Google Shape;117;p22"/>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8" name="Google Shape;118;p22"/>
          <p:cNvSpPr txBox="1"/>
          <p:nvPr>
            <p:ph idx="5" type="subTitle"/>
          </p:nvPr>
        </p:nvSpPr>
        <p:spPr>
          <a:xfrm>
            <a:off x="5668750" y="3563835"/>
            <a:ext cx="2648100" cy="457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9" name="Google Shape;119;p22"/>
          <p:cNvSpPr txBox="1"/>
          <p:nvPr>
            <p:ph idx="6" type="subTitle"/>
          </p:nvPr>
        </p:nvSpPr>
        <p:spPr>
          <a:xfrm>
            <a:off x="566875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0" name="Google Shape;120;p22"/>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21" name="Google Shape;121;p22"/>
          <p:cNvSpPr txBox="1"/>
          <p:nvPr>
            <p:ph idx="7"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2" name="Google Shape;122;p22"/>
          <p:cNvSpPr txBox="1"/>
          <p:nvPr>
            <p:ph idx="8"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3" name="Google Shape;123;p22"/>
          <p:cNvSpPr txBox="1"/>
          <p:nvPr>
            <p:ph idx="9"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4" name="Google Shape;124;p22"/>
          <p:cNvSpPr txBox="1"/>
          <p:nvPr>
            <p:ph idx="13"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5" name="Google Shape;125;p22"/>
          <p:cNvSpPr txBox="1"/>
          <p:nvPr>
            <p:ph idx="14"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6" name="Google Shape;126;p22"/>
          <p:cNvSpPr txBox="1"/>
          <p:nvPr>
            <p:ph idx="15"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pic>
        <p:nvPicPr>
          <p:cNvPr id="127" name="Google Shape;127;p22"/>
          <p:cNvPicPr preferRelativeResize="0"/>
          <p:nvPr/>
        </p:nvPicPr>
        <p:blipFill rotWithShape="1">
          <a:blip r:embed="rId2">
            <a:alphaModFix/>
          </a:blip>
          <a:srcRect b="21826" l="79527" r="0" t="0"/>
          <a:stretch/>
        </p:blipFill>
        <p:spPr>
          <a:xfrm>
            <a:off x="7452325" y="-249675"/>
            <a:ext cx="1872026" cy="4021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bg>
      <p:bgPr>
        <a:solidFill>
          <a:schemeClr val="accent2"/>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0" name="Google Shape;130;p23"/>
          <p:cNvSpPr txBox="1"/>
          <p:nvPr>
            <p:ph hasCustomPrompt="1" type="title"/>
          </p:nvPr>
        </p:nvSpPr>
        <p:spPr>
          <a:xfrm>
            <a:off x="827282"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1" name="Google Shape;131;p23"/>
          <p:cNvSpPr txBox="1"/>
          <p:nvPr>
            <p:ph idx="1" type="subTitle"/>
          </p:nvPr>
        </p:nvSpPr>
        <p:spPr>
          <a:xfrm>
            <a:off x="827282"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2" name="Google Shape;132;p23"/>
          <p:cNvSpPr txBox="1"/>
          <p:nvPr>
            <p:ph hasCustomPrompt="1" idx="2" type="title"/>
          </p:nvPr>
        </p:nvSpPr>
        <p:spPr>
          <a:xfrm>
            <a:off x="3287169" y="1617875"/>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3" name="Google Shape;133;p23"/>
          <p:cNvSpPr txBox="1"/>
          <p:nvPr>
            <p:ph idx="3" type="subTitle"/>
          </p:nvPr>
        </p:nvSpPr>
        <p:spPr>
          <a:xfrm>
            <a:off x="3287169" y="2275592"/>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4" name="Google Shape;134;p23"/>
          <p:cNvSpPr txBox="1"/>
          <p:nvPr>
            <p:ph hasCustomPrompt="1" idx="4" type="title"/>
          </p:nvPr>
        </p:nvSpPr>
        <p:spPr>
          <a:xfrm>
            <a:off x="5747070"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5" name="Google Shape;135;p23"/>
          <p:cNvSpPr txBox="1"/>
          <p:nvPr>
            <p:ph idx="5" type="subTitle"/>
          </p:nvPr>
        </p:nvSpPr>
        <p:spPr>
          <a:xfrm>
            <a:off x="5747070"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1"/>
            <a:ext cx="9144003" cy="5143501"/>
          </a:xfrm>
          <a:prstGeom prst="rect">
            <a:avLst/>
          </a:prstGeom>
          <a:noFill/>
          <a:ln>
            <a:noFill/>
          </a:ln>
        </p:spPr>
      </p:pic>
      <p:sp>
        <p:nvSpPr>
          <p:cNvPr id="138" name="Google Shape;138;p2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0" l="76414" r="0" t="0"/>
          <a:stretch/>
        </p:blipFill>
        <p:spPr>
          <a:xfrm>
            <a:off x="6987326" y="0"/>
            <a:ext cx="2156677" cy="5143499"/>
          </a:xfrm>
          <a:prstGeom prst="rect">
            <a:avLst/>
          </a:prstGeom>
          <a:noFill/>
          <a:ln>
            <a:noFill/>
          </a:ln>
        </p:spPr>
      </p:pic>
      <p:sp>
        <p:nvSpPr>
          <p:cNvPr id="141" name="Google Shape;141;p25"/>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42" name="Shape 142"/>
        <p:cNvGrpSpPr/>
        <p:nvPr/>
      </p:nvGrpSpPr>
      <p:grpSpPr>
        <a:xfrm>
          <a:off x="0" y="0"/>
          <a:ext cx="0" cy="0"/>
          <a:chOff x="0" y="0"/>
          <a:chExt cx="0" cy="0"/>
        </a:xfrm>
      </p:grpSpPr>
      <p:sp>
        <p:nvSpPr>
          <p:cNvPr id="143" name="Google Shape;143;p26"/>
          <p:cNvSpPr txBox="1"/>
          <p:nvPr>
            <p:ph type="title"/>
          </p:nvPr>
        </p:nvSpPr>
        <p:spPr>
          <a:xfrm>
            <a:off x="717825" y="1346390"/>
            <a:ext cx="3849600" cy="9729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4" name="Google Shape;144;p26"/>
          <p:cNvSpPr txBox="1"/>
          <p:nvPr>
            <p:ph idx="1" type="subTitle"/>
          </p:nvPr>
        </p:nvSpPr>
        <p:spPr>
          <a:xfrm>
            <a:off x="717825" y="2441243"/>
            <a:ext cx="3849600" cy="10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6"/>
          <p:cNvSpPr txBox="1"/>
          <p:nvPr/>
        </p:nvSpPr>
        <p:spPr>
          <a:xfrm>
            <a:off x="717825" y="3530904"/>
            <a:ext cx="3382200" cy="6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lt1"/>
              </a:solidFill>
              <a:latin typeface="Lato"/>
              <a:ea typeface="Lato"/>
              <a:cs typeface="Lato"/>
              <a:sym typeface="Lato"/>
            </a:endParaRPr>
          </a:p>
        </p:txBody>
      </p:sp>
      <p:pic>
        <p:nvPicPr>
          <p:cNvPr id="146" name="Google Shape;146;p26"/>
          <p:cNvPicPr preferRelativeResize="0"/>
          <p:nvPr/>
        </p:nvPicPr>
        <p:blipFill rotWithShape="1">
          <a:blip r:embed="rId5">
            <a:alphaModFix/>
          </a:blip>
          <a:srcRect b="0" l="49949" r="0" t="0"/>
          <a:stretch/>
        </p:blipFill>
        <p:spPr>
          <a:xfrm>
            <a:off x="4567424" y="0"/>
            <a:ext cx="4576573"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0" l="0" r="60971" t="36366"/>
          <a:stretch/>
        </p:blipFill>
        <p:spPr>
          <a:xfrm>
            <a:off x="0" y="1870550"/>
            <a:ext cx="3568748" cy="32729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bg>
      <p:bgPr>
        <a:solidFill>
          <a:schemeClr val="accent1"/>
        </a:solidFill>
      </p:bgPr>
    </p:bg>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10"/>
            <a:ext cx="9144003" cy="514349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5" name="Shape 155"/>
        <p:cNvGrpSpPr/>
        <p:nvPr/>
      </p:nvGrpSpPr>
      <p:grpSpPr>
        <a:xfrm>
          <a:off x="0" y="0"/>
          <a:ext cx="0" cy="0"/>
          <a:chOff x="0" y="0"/>
          <a:chExt cx="0" cy="0"/>
        </a:xfrm>
      </p:grpSpPr>
      <p:sp>
        <p:nvSpPr>
          <p:cNvPr id="156" name="Google Shape;156;p31"/>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9" name="Google Shape;19;p4"/>
          <p:cNvSpPr txBox="1"/>
          <p:nvPr>
            <p:ph idx="1" type="body"/>
          </p:nvPr>
        </p:nvSpPr>
        <p:spPr>
          <a:xfrm>
            <a:off x="720000" y="1401575"/>
            <a:ext cx="27882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82300" r="0" t="0"/>
          <a:stretch/>
        </p:blipFill>
        <p:spPr>
          <a:xfrm>
            <a:off x="7525527" y="0"/>
            <a:ext cx="1618473" cy="5143499"/>
          </a:xfrm>
          <a:prstGeom prst="rect">
            <a:avLst/>
          </a:prstGeom>
          <a:noFill/>
          <a:ln>
            <a:noFill/>
          </a:ln>
        </p:spPr>
      </p:pic>
      <p:sp>
        <p:nvSpPr>
          <p:cNvPr id="22" name="Google Shape;22;p5"/>
          <p:cNvSpPr txBox="1"/>
          <p:nvPr>
            <p:ph type="title"/>
          </p:nvPr>
        </p:nvSpPr>
        <p:spPr>
          <a:xfrm>
            <a:off x="720000" y="4638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3" name="Google Shape;23;p5"/>
          <p:cNvSpPr txBox="1"/>
          <p:nvPr>
            <p:ph idx="1" type="body"/>
          </p:nvPr>
        </p:nvSpPr>
        <p:spPr>
          <a:xfrm>
            <a:off x="720000" y="1250800"/>
            <a:ext cx="7701600" cy="193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24" name="Google Shape;24;p5"/>
          <p:cNvSpPr txBox="1"/>
          <p:nvPr>
            <p:ph idx="2" type="title"/>
          </p:nvPr>
        </p:nvSpPr>
        <p:spPr>
          <a:xfrm>
            <a:off x="721200" y="3410212"/>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5" name="Google Shape;25;p5"/>
          <p:cNvSpPr txBox="1"/>
          <p:nvPr>
            <p:ph idx="3" type="body"/>
          </p:nvPr>
        </p:nvSpPr>
        <p:spPr>
          <a:xfrm>
            <a:off x="721200" y="4197212"/>
            <a:ext cx="7701600" cy="42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 name="Google Shape;28;p6"/>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0" y="0"/>
            <a:ext cx="9144003" cy="5143484"/>
          </a:xfrm>
          <a:prstGeom prst="rect">
            <a:avLst/>
          </a:prstGeom>
          <a:noFill/>
          <a:ln>
            <a:noFill/>
          </a:ln>
        </p:spPr>
      </p:pic>
      <p:sp>
        <p:nvSpPr>
          <p:cNvPr id="31" name="Google Shape;31;p7"/>
          <p:cNvSpPr txBox="1"/>
          <p:nvPr>
            <p:ph idx="1" type="subTitle"/>
          </p:nvPr>
        </p:nvSpPr>
        <p:spPr>
          <a:xfrm>
            <a:off x="1200675" y="2398589"/>
            <a:ext cx="2790600" cy="10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7"/>
          <p:cNvSpPr txBox="1"/>
          <p:nvPr>
            <p:ph type="title"/>
          </p:nvPr>
        </p:nvSpPr>
        <p:spPr>
          <a:xfrm>
            <a:off x="1200675" y="1670017"/>
            <a:ext cx="2790600" cy="595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Font typeface="Palanquin Dark"/>
              <a:buNone/>
              <a:defRPr>
                <a:latin typeface="Palanquin Dark"/>
                <a:ea typeface="Palanquin Dark"/>
                <a:cs typeface="Palanquin Dark"/>
                <a:sym typeface="Palanquin Dark"/>
              </a:defRPr>
            </a:lvl2pPr>
            <a:lvl3pPr lvl="2" rtl="0">
              <a:spcBef>
                <a:spcPts val="0"/>
              </a:spcBef>
              <a:spcAft>
                <a:spcPts val="0"/>
              </a:spcAft>
              <a:buSzPts val="2600"/>
              <a:buFont typeface="Palanquin Dark"/>
              <a:buNone/>
              <a:defRPr>
                <a:latin typeface="Palanquin Dark"/>
                <a:ea typeface="Palanquin Dark"/>
                <a:cs typeface="Palanquin Dark"/>
                <a:sym typeface="Palanquin Dark"/>
              </a:defRPr>
            </a:lvl3pPr>
            <a:lvl4pPr lvl="3" rtl="0">
              <a:spcBef>
                <a:spcPts val="0"/>
              </a:spcBef>
              <a:spcAft>
                <a:spcPts val="0"/>
              </a:spcAft>
              <a:buSzPts val="2600"/>
              <a:buFont typeface="Palanquin Dark"/>
              <a:buNone/>
              <a:defRPr>
                <a:latin typeface="Palanquin Dark"/>
                <a:ea typeface="Palanquin Dark"/>
                <a:cs typeface="Palanquin Dark"/>
                <a:sym typeface="Palanquin Dark"/>
              </a:defRPr>
            </a:lvl4pPr>
            <a:lvl5pPr lvl="4" rtl="0">
              <a:spcBef>
                <a:spcPts val="0"/>
              </a:spcBef>
              <a:spcAft>
                <a:spcPts val="0"/>
              </a:spcAft>
              <a:buSzPts val="2600"/>
              <a:buFont typeface="Palanquin Dark"/>
              <a:buNone/>
              <a:defRPr>
                <a:latin typeface="Palanquin Dark"/>
                <a:ea typeface="Palanquin Dark"/>
                <a:cs typeface="Palanquin Dark"/>
                <a:sym typeface="Palanquin Dark"/>
              </a:defRPr>
            </a:lvl5pPr>
            <a:lvl6pPr lvl="5" rtl="0">
              <a:spcBef>
                <a:spcPts val="0"/>
              </a:spcBef>
              <a:spcAft>
                <a:spcPts val="0"/>
              </a:spcAft>
              <a:buSzPts val="2600"/>
              <a:buFont typeface="Palanquin Dark"/>
              <a:buNone/>
              <a:defRPr>
                <a:latin typeface="Palanquin Dark"/>
                <a:ea typeface="Palanquin Dark"/>
                <a:cs typeface="Palanquin Dark"/>
                <a:sym typeface="Palanquin Dark"/>
              </a:defRPr>
            </a:lvl6pPr>
            <a:lvl7pPr lvl="6" rtl="0">
              <a:spcBef>
                <a:spcPts val="0"/>
              </a:spcBef>
              <a:spcAft>
                <a:spcPts val="0"/>
              </a:spcAft>
              <a:buSzPts val="2600"/>
              <a:buFont typeface="Palanquin Dark"/>
              <a:buNone/>
              <a:defRPr>
                <a:latin typeface="Palanquin Dark"/>
                <a:ea typeface="Palanquin Dark"/>
                <a:cs typeface="Palanquin Dark"/>
                <a:sym typeface="Palanquin Dark"/>
              </a:defRPr>
            </a:lvl7pPr>
            <a:lvl8pPr lvl="7" rtl="0">
              <a:spcBef>
                <a:spcPts val="0"/>
              </a:spcBef>
              <a:spcAft>
                <a:spcPts val="0"/>
              </a:spcAft>
              <a:buSzPts val="2600"/>
              <a:buFont typeface="Palanquin Dark"/>
              <a:buNone/>
              <a:defRPr>
                <a:latin typeface="Palanquin Dark"/>
                <a:ea typeface="Palanquin Dark"/>
                <a:cs typeface="Palanquin Dark"/>
                <a:sym typeface="Palanquin Dark"/>
              </a:defRPr>
            </a:lvl8pPr>
            <a:lvl9pPr lvl="8" rtl="0">
              <a:spcBef>
                <a:spcPts val="0"/>
              </a:spcBef>
              <a:spcAft>
                <a:spcPts val="0"/>
              </a:spcAft>
              <a:buSzPts val="2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714950" y="1460850"/>
            <a:ext cx="5714100" cy="222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nSpc>
                <a:spcPct val="100000"/>
              </a:lnSpc>
              <a:spcBef>
                <a:spcPts val="0"/>
              </a:spcBef>
              <a:spcAft>
                <a:spcPts val="0"/>
              </a:spcAft>
              <a:buSzPts val="2600"/>
              <a:buNone/>
              <a:defRPr/>
            </a:lvl2pPr>
            <a:lvl3pPr lvl="2" rtl="0">
              <a:lnSpc>
                <a:spcPct val="100000"/>
              </a:lnSpc>
              <a:spcBef>
                <a:spcPts val="0"/>
              </a:spcBef>
              <a:spcAft>
                <a:spcPts val="0"/>
              </a:spcAft>
              <a:buSzPts val="2600"/>
              <a:buNone/>
              <a:defRPr/>
            </a:lvl3pPr>
            <a:lvl4pPr lvl="3" rtl="0">
              <a:lnSpc>
                <a:spcPct val="100000"/>
              </a:lnSpc>
              <a:spcBef>
                <a:spcPts val="0"/>
              </a:spcBef>
              <a:spcAft>
                <a:spcPts val="0"/>
              </a:spcAft>
              <a:buSzPts val="2600"/>
              <a:buNone/>
              <a:defRPr/>
            </a:lvl4pPr>
            <a:lvl5pPr lvl="4" rtl="0">
              <a:lnSpc>
                <a:spcPct val="100000"/>
              </a:lnSpc>
              <a:spcBef>
                <a:spcPts val="0"/>
              </a:spcBef>
              <a:spcAft>
                <a:spcPts val="0"/>
              </a:spcAft>
              <a:buSzPts val="2600"/>
              <a:buNone/>
              <a:defRPr/>
            </a:lvl5pPr>
            <a:lvl6pPr lvl="5" rtl="0">
              <a:lnSpc>
                <a:spcPct val="100000"/>
              </a:lnSpc>
              <a:spcBef>
                <a:spcPts val="0"/>
              </a:spcBef>
              <a:spcAft>
                <a:spcPts val="0"/>
              </a:spcAft>
              <a:buSzPts val="2600"/>
              <a:buNone/>
              <a:defRPr/>
            </a:lvl6pPr>
            <a:lvl7pPr lvl="6" rtl="0">
              <a:lnSpc>
                <a:spcPct val="100000"/>
              </a:lnSpc>
              <a:spcBef>
                <a:spcPts val="0"/>
              </a:spcBef>
              <a:spcAft>
                <a:spcPts val="0"/>
              </a:spcAft>
              <a:buSzPts val="2600"/>
              <a:buNone/>
              <a:defRPr/>
            </a:lvl7pPr>
            <a:lvl8pPr lvl="7" rtl="0">
              <a:lnSpc>
                <a:spcPct val="100000"/>
              </a:lnSpc>
              <a:spcBef>
                <a:spcPts val="0"/>
              </a:spcBef>
              <a:spcAft>
                <a:spcPts val="0"/>
              </a:spcAft>
              <a:buSzPts val="2600"/>
              <a:buNone/>
              <a:defRPr/>
            </a:lvl8pPr>
            <a:lvl9pPr lvl="8" rtl="0">
              <a:lnSpc>
                <a:spcPct val="100000"/>
              </a:lnSpc>
              <a:spcBef>
                <a:spcPts val="0"/>
              </a:spcBef>
              <a:spcAft>
                <a:spcPts val="0"/>
              </a:spcAft>
              <a:buSzPts val="2600"/>
              <a:buNone/>
              <a:defRPr/>
            </a:lvl9pPr>
          </a:lstStyle>
          <a:p/>
        </p:txBody>
      </p:sp>
      <p:pic>
        <p:nvPicPr>
          <p:cNvPr id="35" name="Google Shape;35;p8"/>
          <p:cNvPicPr preferRelativeResize="0"/>
          <p:nvPr/>
        </p:nvPicPr>
        <p:blipFill rotWithShape="1">
          <a:blip r:embed="rId2">
            <a:alphaModFix/>
          </a:blip>
          <a:srcRect b="0" l="82300" r="0" t="0"/>
          <a:stretch/>
        </p:blipFill>
        <p:spPr>
          <a:xfrm flipH="1">
            <a:off x="2" y="0"/>
            <a:ext cx="1618473"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38" name="Google Shape;38;p9"/>
          <p:cNvSpPr txBox="1"/>
          <p:nvPr>
            <p:ph idx="1" type="subTitle"/>
          </p:nvPr>
        </p:nvSpPr>
        <p:spPr>
          <a:xfrm>
            <a:off x="2120400" y="2500924"/>
            <a:ext cx="49032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spcBef>
                <a:spcPts val="0"/>
              </a:spcBef>
              <a:spcAft>
                <a:spcPts val="0"/>
              </a:spcAft>
              <a:buNone/>
              <a:defRPr sz="1600">
                <a:solidFill>
                  <a:schemeClr val="dk1"/>
                </a:solidFill>
              </a:defRPr>
            </a:lvl2pPr>
            <a:lvl3pPr lvl="2" rtl="0" algn="ctr">
              <a:spcBef>
                <a:spcPts val="0"/>
              </a:spcBef>
              <a:spcAft>
                <a:spcPts val="0"/>
              </a:spcAft>
              <a:buNone/>
              <a:defRPr sz="1600">
                <a:solidFill>
                  <a:schemeClr val="dk1"/>
                </a:solidFill>
              </a:defRPr>
            </a:lvl3pPr>
            <a:lvl4pPr lvl="3" rtl="0" algn="ctr">
              <a:spcBef>
                <a:spcPts val="0"/>
              </a:spcBef>
              <a:spcAft>
                <a:spcPts val="0"/>
              </a:spcAft>
              <a:buNone/>
              <a:defRPr sz="1600">
                <a:solidFill>
                  <a:schemeClr val="dk1"/>
                </a:solidFill>
              </a:defRPr>
            </a:lvl4pPr>
            <a:lvl5pPr lvl="4" rtl="0" algn="ctr">
              <a:spcBef>
                <a:spcPts val="0"/>
              </a:spcBef>
              <a:spcAft>
                <a:spcPts val="0"/>
              </a:spcAft>
              <a:buNone/>
              <a:defRPr sz="1600">
                <a:solidFill>
                  <a:schemeClr val="dk1"/>
                </a:solidFill>
              </a:defRPr>
            </a:lvl5pPr>
            <a:lvl6pPr lvl="5" rtl="0" algn="ctr">
              <a:spcBef>
                <a:spcPts val="0"/>
              </a:spcBef>
              <a:spcAft>
                <a:spcPts val="0"/>
              </a:spcAft>
              <a:buNone/>
              <a:defRPr sz="1600">
                <a:solidFill>
                  <a:schemeClr val="dk1"/>
                </a:solidFill>
              </a:defRPr>
            </a:lvl6pPr>
            <a:lvl7pPr lvl="6" rtl="0" algn="ctr">
              <a:spcBef>
                <a:spcPts val="0"/>
              </a:spcBef>
              <a:spcAft>
                <a:spcPts val="0"/>
              </a:spcAft>
              <a:buNone/>
              <a:defRPr sz="1600">
                <a:solidFill>
                  <a:schemeClr val="dk1"/>
                </a:solidFill>
              </a:defRPr>
            </a:lvl7pPr>
            <a:lvl8pPr lvl="7" rtl="0" algn="ctr">
              <a:spcBef>
                <a:spcPts val="0"/>
              </a:spcBef>
              <a:spcAft>
                <a:spcPts val="0"/>
              </a:spcAft>
              <a:buNone/>
              <a:defRPr sz="1600">
                <a:solidFill>
                  <a:schemeClr val="dk1"/>
                </a:solidFill>
              </a:defRPr>
            </a:lvl8pPr>
            <a:lvl9pPr lvl="8" rtl="0" algn="ctr">
              <a:spcBef>
                <a:spcPts val="0"/>
              </a:spcBef>
              <a:spcAft>
                <a:spcPts val="0"/>
              </a:spcAft>
              <a:buNone/>
              <a:defRPr sz="1600">
                <a:solidFill>
                  <a:schemeClr val="dk1"/>
                </a:solidFill>
              </a:defRPr>
            </a:lvl9pPr>
          </a:lstStyle>
          <a:p/>
        </p:txBody>
      </p:sp>
      <p:sp>
        <p:nvSpPr>
          <p:cNvPr id="39" name="Google Shape;39;p9"/>
          <p:cNvSpPr txBox="1"/>
          <p:nvPr>
            <p:ph type="title"/>
          </p:nvPr>
        </p:nvSpPr>
        <p:spPr>
          <a:xfrm>
            <a:off x="2120400" y="1365548"/>
            <a:ext cx="4903200" cy="95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500"/>
              <a:buNone/>
              <a:defRPr sz="5000">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p:nvPr>
            <p:ph idx="2" type="pic"/>
          </p:nvPr>
        </p:nvSpPr>
        <p:spPr>
          <a:xfrm>
            <a:off x="0" y="0"/>
            <a:ext cx="9144000" cy="5143500"/>
          </a:xfrm>
          <a:prstGeom prst="rect">
            <a:avLst/>
          </a:prstGeom>
          <a:noFill/>
          <a:ln>
            <a:noFill/>
          </a:ln>
        </p:spPr>
      </p:sp>
      <p:sp>
        <p:nvSpPr>
          <p:cNvPr id="42" name="Google Shape;42;p1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highlight>
                  <a:schemeClr val="dk1"/>
                </a:highlight>
              </a:defRPr>
            </a:lvl1pPr>
            <a:lvl2pPr lvl="1"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1pPr>
            <a:lvl2pPr lvl="1"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2pPr>
            <a:lvl3pPr lvl="2"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3pPr>
            <a:lvl4pPr lvl="3"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4pPr>
            <a:lvl5pPr lvl="4"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5pPr>
            <a:lvl6pPr lvl="5"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6pPr>
            <a:lvl7pPr lvl="6"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7pPr>
            <a:lvl8pPr lvl="7"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8pPr>
            <a:lvl9pPr lvl="8"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9pPr>
          </a:lstStyle>
          <a:p/>
        </p:txBody>
      </p:sp>
      <p:sp>
        <p:nvSpPr>
          <p:cNvPr id="7" name="Google Shape;7;p1"/>
          <p:cNvSpPr txBox="1"/>
          <p:nvPr>
            <p:ph idx="1" type="body"/>
          </p:nvPr>
        </p:nvSpPr>
        <p:spPr>
          <a:xfrm>
            <a:off x="720000" y="1300850"/>
            <a:ext cx="7704000" cy="330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1" name="Shape 151"/>
        <p:cNvGrpSpPr/>
        <p:nvPr/>
      </p:nvGrpSpPr>
      <p:grpSpPr>
        <a:xfrm>
          <a:off x="0" y="0"/>
          <a:ext cx="0" cy="0"/>
          <a:chOff x="0" y="0"/>
          <a:chExt cx="0" cy="0"/>
        </a:xfrm>
      </p:grpSpPr>
      <p:sp>
        <p:nvSpPr>
          <p:cNvPr id="152" name="Google Shape;152;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53" name="Google Shape;153;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9.jpg"/><Relationship Id="rId4" Type="http://schemas.openxmlformats.org/officeDocument/2006/relationships/image" Target="../media/image32.jpg"/><Relationship Id="rId5" Type="http://schemas.openxmlformats.org/officeDocument/2006/relationships/image" Target="../media/image27.jpg"/><Relationship Id="rId6"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ctrTitle"/>
          </p:nvPr>
        </p:nvSpPr>
        <p:spPr>
          <a:xfrm>
            <a:off x="722375" y="1437489"/>
            <a:ext cx="5493900" cy="18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Hayelni.ai</a:t>
            </a:r>
            <a:endParaRPr sz="3900"/>
          </a:p>
        </p:txBody>
      </p:sp>
      <p:sp>
        <p:nvSpPr>
          <p:cNvPr id="162" name="Google Shape;162;p32"/>
          <p:cNvSpPr txBox="1"/>
          <p:nvPr>
            <p:ph idx="1" type="subTitle"/>
          </p:nvPr>
        </p:nvSpPr>
        <p:spPr>
          <a:xfrm>
            <a:off x="722375" y="3620525"/>
            <a:ext cx="38268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rPr>
              <a:t>Supervised by : Dr </a:t>
            </a:r>
            <a:r>
              <a:rPr lang="en">
                <a:solidFill>
                  <a:srgbClr val="F2F2F2"/>
                </a:solidFill>
              </a:rPr>
              <a:t>Khaled elsheshtawy</a:t>
            </a:r>
            <a:endParaRPr>
              <a:solidFill>
                <a:srgbClr val="F2F2F2"/>
              </a:solidFill>
            </a:endParaRPr>
          </a:p>
        </p:txBody>
      </p:sp>
      <p:cxnSp>
        <p:nvCxnSpPr>
          <p:cNvPr id="163" name="Google Shape;163;p32"/>
          <p:cNvCxnSpPr/>
          <p:nvPr/>
        </p:nvCxnSpPr>
        <p:spPr>
          <a:xfrm>
            <a:off x="827275" y="3317388"/>
            <a:ext cx="2045700" cy="0"/>
          </a:xfrm>
          <a:prstGeom prst="straightConnector1">
            <a:avLst/>
          </a:prstGeom>
          <a:noFill/>
          <a:ln cap="rnd" cmpd="sng" w="19050">
            <a:solidFill>
              <a:schemeClr val="accent1"/>
            </a:solidFill>
            <a:prstDash val="solid"/>
            <a:round/>
            <a:headEnd len="med" w="med" type="none"/>
            <a:tailEnd len="med" w="med" type="none"/>
          </a:ln>
        </p:spPr>
      </p:cxnSp>
      <p:pic>
        <p:nvPicPr>
          <p:cNvPr id="164" name="Google Shape;164;p32"/>
          <p:cNvPicPr preferRelativeResize="0"/>
          <p:nvPr/>
        </p:nvPicPr>
        <p:blipFill>
          <a:blip r:embed="rId3">
            <a:alphaModFix/>
          </a:blip>
          <a:stretch>
            <a:fillRect/>
          </a:stretch>
        </p:blipFill>
        <p:spPr>
          <a:xfrm>
            <a:off x="827275" y="247350"/>
            <a:ext cx="2168875" cy="216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nvSpPr>
        <p:spPr>
          <a:xfrm>
            <a:off x="1923325" y="3395475"/>
            <a:ext cx="59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Unfortunately, the father's health continued to deteriorate, and his condition grew increasingly severe.</a:t>
            </a:r>
            <a:endParaRPr>
              <a:solidFill>
                <a:srgbClr val="F2F2F2"/>
              </a:solidFill>
              <a:latin typeface="Lato"/>
              <a:ea typeface="Lato"/>
              <a:cs typeface="Lato"/>
              <a:sym typeface="Lato"/>
            </a:endParaRPr>
          </a:p>
        </p:txBody>
      </p:sp>
      <p:pic>
        <p:nvPicPr>
          <p:cNvPr id="232" name="Google Shape;232;p41"/>
          <p:cNvPicPr preferRelativeResize="0"/>
          <p:nvPr/>
        </p:nvPicPr>
        <p:blipFill>
          <a:blip r:embed="rId3">
            <a:alphaModFix/>
          </a:blip>
          <a:stretch>
            <a:fillRect/>
          </a:stretch>
        </p:blipFill>
        <p:spPr>
          <a:xfrm>
            <a:off x="2879050" y="139500"/>
            <a:ext cx="3385903" cy="309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nvSpPr>
        <p:spPr>
          <a:xfrm>
            <a:off x="1923325" y="3395475"/>
            <a:ext cx="59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And his children became sad and afraid for their father :(</a:t>
            </a:r>
            <a:endParaRPr>
              <a:solidFill>
                <a:srgbClr val="F2F2F2"/>
              </a:solidFill>
              <a:latin typeface="Lato"/>
              <a:ea typeface="Lato"/>
              <a:cs typeface="Lato"/>
              <a:sym typeface="Lato"/>
            </a:endParaRPr>
          </a:p>
        </p:txBody>
      </p:sp>
      <p:pic>
        <p:nvPicPr>
          <p:cNvPr id="238" name="Google Shape;238;p42"/>
          <p:cNvPicPr preferRelativeResize="0"/>
          <p:nvPr/>
        </p:nvPicPr>
        <p:blipFill rotWithShape="1">
          <a:blip r:embed="rId3">
            <a:alphaModFix/>
          </a:blip>
          <a:srcRect b="1670" l="-1520" r="1520" t="-1670"/>
          <a:stretch/>
        </p:blipFill>
        <p:spPr>
          <a:xfrm>
            <a:off x="1923325" y="152400"/>
            <a:ext cx="5075373" cy="309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solidFill>
                <a:schemeClr val="dk1"/>
              </a:solidFill>
            </a:endParaRPr>
          </a:p>
        </p:txBody>
      </p:sp>
      <p:sp>
        <p:nvSpPr>
          <p:cNvPr id="244" name="Google Shape;244;p43"/>
          <p:cNvSpPr txBox="1"/>
          <p:nvPr/>
        </p:nvSpPr>
        <p:spPr>
          <a:xfrm>
            <a:off x="720000" y="1290500"/>
            <a:ext cx="7866000" cy="2968800"/>
          </a:xfrm>
          <a:prstGeom prst="rect">
            <a:avLst/>
          </a:prstGeom>
          <a:noFill/>
          <a:ln>
            <a:noFill/>
          </a:ln>
        </p:spPr>
        <p:txBody>
          <a:bodyPr anchorCtr="0" anchor="t" bIns="91425" lIns="91425" spcFirstLastPara="1" rIns="0" wrap="square" tIns="91425">
            <a:noAutofit/>
          </a:bodyPr>
          <a:lstStyle/>
          <a:p>
            <a:pPr indent="-336550" lvl="0" marL="457200" rtl="0" algn="l">
              <a:spcBef>
                <a:spcPts val="0"/>
              </a:spcBef>
              <a:spcAft>
                <a:spcPts val="0"/>
              </a:spcAft>
              <a:buClr>
                <a:srgbClr val="F2F2F2"/>
              </a:buClr>
              <a:buSzPts val="1700"/>
              <a:buFont typeface="Lato"/>
              <a:buChar char="●"/>
            </a:pPr>
            <a:r>
              <a:rPr b="1" lang="en" sz="1700">
                <a:solidFill>
                  <a:srgbClr val="F2F2F2"/>
                </a:solidFill>
                <a:latin typeface="Lato"/>
                <a:ea typeface="Lato"/>
                <a:cs typeface="Lato"/>
                <a:sym typeface="Lato"/>
              </a:rPr>
              <a:t>The doctor is unable to accurately ascertain whether the patient is indeed suffering from the disease.</a:t>
            </a:r>
            <a:endParaRPr b="1" sz="1700">
              <a:solidFill>
                <a:srgbClr val="F2F2F2"/>
              </a:solidFill>
              <a:latin typeface="Lato"/>
              <a:ea typeface="Lato"/>
              <a:cs typeface="Lato"/>
              <a:sym typeface="Lato"/>
            </a:endParaRPr>
          </a:p>
          <a:p>
            <a:pPr indent="0" lvl="0" marL="0" rtl="0" algn="l">
              <a:spcBef>
                <a:spcPts val="0"/>
              </a:spcBef>
              <a:spcAft>
                <a:spcPts val="0"/>
              </a:spcAft>
              <a:buNone/>
            </a:pPr>
            <a:r>
              <a:t/>
            </a:r>
            <a:endParaRPr b="1" sz="1700">
              <a:solidFill>
                <a:srgbClr val="F2F2F2"/>
              </a:solidFill>
              <a:latin typeface="Lato"/>
              <a:ea typeface="Lato"/>
              <a:cs typeface="Lato"/>
              <a:sym typeface="Lato"/>
            </a:endParaRPr>
          </a:p>
          <a:p>
            <a:pPr indent="0" lvl="0" marL="457200" rtl="0" algn="l">
              <a:spcBef>
                <a:spcPts val="0"/>
              </a:spcBef>
              <a:spcAft>
                <a:spcPts val="0"/>
              </a:spcAft>
              <a:buNone/>
            </a:pPr>
            <a:r>
              <a:t/>
            </a:r>
            <a:endParaRPr b="1" sz="1700">
              <a:solidFill>
                <a:srgbClr val="F2F2F2"/>
              </a:solidFill>
              <a:latin typeface="Lato"/>
              <a:ea typeface="Lato"/>
              <a:cs typeface="Lato"/>
              <a:sym typeface="Lato"/>
            </a:endParaRPr>
          </a:p>
          <a:p>
            <a:pPr indent="-336550" lvl="0" marL="457200" rtl="0" algn="l">
              <a:spcBef>
                <a:spcPts val="0"/>
              </a:spcBef>
              <a:spcAft>
                <a:spcPts val="0"/>
              </a:spcAft>
              <a:buClr>
                <a:srgbClr val="F2F2F2"/>
              </a:buClr>
              <a:buSzPts val="1700"/>
              <a:buFont typeface="Lato"/>
              <a:buChar char="●"/>
            </a:pPr>
            <a:r>
              <a:rPr b="1" lang="en" sz="1700">
                <a:solidFill>
                  <a:srgbClr val="F2F2F2"/>
                </a:solidFill>
                <a:latin typeface="Lato"/>
                <a:ea typeface="Lato"/>
                <a:cs typeface="Lato"/>
                <a:sym typeface="Lato"/>
              </a:rPr>
              <a:t>Assess the severity of the patient's condition to prioritize their treatment.</a:t>
            </a:r>
            <a:endParaRPr b="1" sz="1700">
              <a:solidFill>
                <a:srgbClr val="F2F2F2"/>
              </a:solidFill>
              <a:latin typeface="Lato"/>
              <a:ea typeface="Lato"/>
              <a:cs typeface="Lato"/>
              <a:sym typeface="Lato"/>
            </a:endParaRPr>
          </a:p>
          <a:p>
            <a:pPr indent="0" lvl="0" marL="0" rtl="0" algn="l">
              <a:spcBef>
                <a:spcPts val="0"/>
              </a:spcBef>
              <a:spcAft>
                <a:spcPts val="0"/>
              </a:spcAft>
              <a:buNone/>
            </a:pPr>
            <a:r>
              <a:t/>
            </a:r>
            <a:endParaRPr b="1" sz="1700">
              <a:solidFill>
                <a:srgbClr val="F2F2F2"/>
              </a:solidFill>
              <a:latin typeface="Lato"/>
              <a:ea typeface="Lato"/>
              <a:cs typeface="Lato"/>
              <a:sym typeface="Lato"/>
            </a:endParaRPr>
          </a:p>
          <a:p>
            <a:pPr indent="0" lvl="0" marL="457200" rtl="0" algn="l">
              <a:spcBef>
                <a:spcPts val="0"/>
              </a:spcBef>
              <a:spcAft>
                <a:spcPts val="0"/>
              </a:spcAft>
              <a:buNone/>
            </a:pPr>
            <a:r>
              <a:t/>
            </a:r>
            <a:endParaRPr b="1" sz="1700">
              <a:solidFill>
                <a:srgbClr val="F2F2F2"/>
              </a:solidFill>
              <a:latin typeface="Lato"/>
              <a:ea typeface="Lato"/>
              <a:cs typeface="Lato"/>
              <a:sym typeface="Lato"/>
            </a:endParaRPr>
          </a:p>
          <a:p>
            <a:pPr indent="-336550" lvl="0" marL="457200" rtl="0" algn="l">
              <a:spcBef>
                <a:spcPts val="0"/>
              </a:spcBef>
              <a:spcAft>
                <a:spcPts val="0"/>
              </a:spcAft>
              <a:buClr>
                <a:srgbClr val="F2F2F2"/>
              </a:buClr>
              <a:buSzPts val="1700"/>
              <a:buFont typeface="Lato"/>
              <a:buChar char="●"/>
            </a:pPr>
            <a:r>
              <a:rPr b="1" lang="en" sz="1700">
                <a:solidFill>
                  <a:srgbClr val="F2F2F2"/>
                </a:solidFill>
                <a:latin typeface="Lato"/>
                <a:ea typeface="Lato"/>
                <a:cs typeface="Lato"/>
                <a:sym typeface="Lato"/>
              </a:rPr>
              <a:t>There is a high percentage of error in detecting the disease.</a:t>
            </a:r>
            <a:endParaRPr b="1" sz="1700">
              <a:solidFill>
                <a:srgbClr val="F2F2F2"/>
              </a:solidFill>
              <a:latin typeface="Lato"/>
              <a:ea typeface="Lato"/>
              <a:cs typeface="Lato"/>
              <a:sym typeface="Lato"/>
            </a:endParaRPr>
          </a:p>
        </p:txBody>
      </p:sp>
      <p:cxnSp>
        <p:nvCxnSpPr>
          <p:cNvPr id="245" name="Google Shape;245;p43"/>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Beneficiaries</a:t>
            </a:r>
            <a:endParaRPr/>
          </a:p>
        </p:txBody>
      </p:sp>
      <p:sp>
        <p:nvSpPr>
          <p:cNvPr id="251" name="Google Shape;251;p44"/>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252" name="Google Shape;252;p44"/>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Beneficiaries</a:t>
            </a:r>
            <a:endParaRPr>
              <a:solidFill>
                <a:schemeClr val="dk1"/>
              </a:solidFill>
            </a:endParaRPr>
          </a:p>
        </p:txBody>
      </p:sp>
      <p:sp>
        <p:nvSpPr>
          <p:cNvPr id="258" name="Google Shape;258;p45"/>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700">
                <a:solidFill>
                  <a:srgbClr val="F2F2F2"/>
                </a:solidFill>
                <a:latin typeface="Lato"/>
                <a:ea typeface="Lato"/>
                <a:cs typeface="Lato"/>
                <a:sym typeface="Lato"/>
              </a:rPr>
              <a:t>1 – Doctors </a:t>
            </a:r>
            <a:endParaRPr b="1" sz="1700">
              <a:solidFill>
                <a:srgbClr val="F2F2F2"/>
              </a:solidFill>
              <a:latin typeface="Lato"/>
              <a:ea typeface="Lato"/>
              <a:cs typeface="Lato"/>
              <a:sym typeface="Lato"/>
            </a:endParaRPr>
          </a:p>
          <a:p>
            <a:pPr indent="0" lvl="0" marL="0" rtl="0" algn="l">
              <a:lnSpc>
                <a:spcPct val="150000"/>
              </a:lnSpc>
              <a:spcBef>
                <a:spcPts val="0"/>
              </a:spcBef>
              <a:spcAft>
                <a:spcPts val="0"/>
              </a:spcAft>
              <a:buNone/>
            </a:pPr>
            <a:r>
              <a:t/>
            </a:r>
            <a:endParaRPr b="1" sz="1700">
              <a:solidFill>
                <a:srgbClr val="F2F2F2"/>
              </a:solidFill>
              <a:latin typeface="Lato"/>
              <a:ea typeface="Lato"/>
              <a:cs typeface="Lato"/>
              <a:sym typeface="Lato"/>
            </a:endParaRPr>
          </a:p>
          <a:p>
            <a:pPr indent="0" lvl="0" marL="0" rtl="0" algn="l">
              <a:lnSpc>
                <a:spcPct val="150000"/>
              </a:lnSpc>
              <a:spcBef>
                <a:spcPts val="0"/>
              </a:spcBef>
              <a:spcAft>
                <a:spcPts val="0"/>
              </a:spcAft>
              <a:buNone/>
            </a:pPr>
            <a:r>
              <a:rPr b="1" lang="en" sz="1700">
                <a:solidFill>
                  <a:srgbClr val="F2F2F2"/>
                </a:solidFill>
                <a:latin typeface="Lato"/>
                <a:ea typeface="Lato"/>
                <a:cs typeface="Lato"/>
                <a:sym typeface="Lato"/>
              </a:rPr>
              <a:t>2 – Patients </a:t>
            </a:r>
            <a:endParaRPr b="1" sz="1700">
              <a:solidFill>
                <a:srgbClr val="F2F2F2"/>
              </a:solidFill>
              <a:latin typeface="Lato"/>
              <a:ea typeface="Lato"/>
              <a:cs typeface="Lato"/>
              <a:sym typeface="Lato"/>
            </a:endParaRPr>
          </a:p>
          <a:p>
            <a:pPr indent="0" lvl="0" marL="0" rtl="0" algn="l">
              <a:lnSpc>
                <a:spcPct val="150000"/>
              </a:lnSpc>
              <a:spcBef>
                <a:spcPts val="0"/>
              </a:spcBef>
              <a:spcAft>
                <a:spcPts val="0"/>
              </a:spcAft>
              <a:buNone/>
            </a:pPr>
            <a:r>
              <a:t/>
            </a:r>
            <a:endParaRPr b="1" sz="1700">
              <a:solidFill>
                <a:srgbClr val="F2F2F2"/>
              </a:solidFill>
              <a:latin typeface="Lato"/>
              <a:ea typeface="Lato"/>
              <a:cs typeface="Lato"/>
              <a:sym typeface="Lato"/>
            </a:endParaRPr>
          </a:p>
          <a:p>
            <a:pPr indent="0" lvl="0" marL="0" rtl="0" algn="l">
              <a:lnSpc>
                <a:spcPct val="150000"/>
              </a:lnSpc>
              <a:spcBef>
                <a:spcPts val="0"/>
              </a:spcBef>
              <a:spcAft>
                <a:spcPts val="0"/>
              </a:spcAft>
              <a:buNone/>
            </a:pPr>
            <a:r>
              <a:rPr b="1" lang="en" sz="1700">
                <a:solidFill>
                  <a:srgbClr val="F2F2F2"/>
                </a:solidFill>
                <a:latin typeface="Lato"/>
                <a:ea typeface="Lato"/>
                <a:cs typeface="Lato"/>
                <a:sym typeface="Lato"/>
              </a:rPr>
              <a:t>3 – Health Organizations  </a:t>
            </a:r>
            <a:endParaRPr b="1" sz="1700">
              <a:solidFill>
                <a:srgbClr val="F2F2F2"/>
              </a:solidFill>
              <a:latin typeface="Lato"/>
              <a:ea typeface="Lato"/>
              <a:cs typeface="Lato"/>
              <a:sym typeface="Lato"/>
            </a:endParaRPr>
          </a:p>
          <a:p>
            <a:pPr indent="0" lvl="0" marL="0" rtl="0" algn="l">
              <a:lnSpc>
                <a:spcPct val="150000"/>
              </a:lnSpc>
              <a:spcBef>
                <a:spcPts val="0"/>
              </a:spcBef>
              <a:spcAft>
                <a:spcPts val="0"/>
              </a:spcAft>
              <a:buNone/>
            </a:pPr>
            <a:r>
              <a:t/>
            </a:r>
            <a:endParaRPr b="1" sz="1700">
              <a:solidFill>
                <a:srgbClr val="F2F2F2"/>
              </a:solidFill>
              <a:latin typeface="Lato"/>
              <a:ea typeface="Lato"/>
              <a:cs typeface="Lato"/>
              <a:sym typeface="Lato"/>
            </a:endParaRPr>
          </a:p>
        </p:txBody>
      </p:sp>
      <p:cxnSp>
        <p:nvCxnSpPr>
          <p:cNvPr id="259" name="Google Shape;259;p45"/>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65" name="Google Shape;265;p46"/>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66" name="Google Shape;266;p46"/>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solidFill>
                <a:schemeClr val="dk1"/>
              </a:solidFill>
            </a:endParaRPr>
          </a:p>
        </p:txBody>
      </p:sp>
      <p:sp>
        <p:nvSpPr>
          <p:cNvPr id="272" name="Google Shape;272;p47"/>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100">
                <a:solidFill>
                  <a:srgbClr val="F2F2F2"/>
                </a:solidFill>
                <a:latin typeface="Lato"/>
                <a:ea typeface="Lato"/>
                <a:cs typeface="Lato"/>
                <a:sym typeface="Lato"/>
              </a:rPr>
              <a:t>Our motivation for this project is to address the global shortage of trained radiologists [1], specifically in Egypt, which faces a steep increase in healthcare prices and a decline in availability especially for low-income Egyptians. Our objective is to create an AI model which is capable of classifying Chest X-Rays into those positive for Pneumonia and those negative, with a higher focus on sensitivity or the “true-positive rate”, as recommended by the WHO [2], these guidelines were chosen because the highest chances of saving lives through detecting cases which are very likely to be positive. Our methodology consisted of dividing the data into 80% for training, 10% for testing, and 10% for validation, following that we tuned our model to give equal weights to each of the RGB channels in the image, as we found one channel tended to dominate the others. During the training, the model was instructed to learn much more heavily from the negative cases, as our data was comprised of 90% positive cases and 10% negative cases which was biasing the model towards the positive case. We found that our model achieved ~88% accuracy, compared with [3] which achieved 76.4% on the same dataset. This was accomplished with minimal training on the free tier provided by the Kaggle platform, further fine-tuning may be possible with better hardware.</a:t>
            </a:r>
            <a:endParaRPr b="1" sz="1100">
              <a:solidFill>
                <a:srgbClr val="F2F2F2"/>
              </a:solidFill>
              <a:latin typeface="Lato"/>
              <a:ea typeface="Lato"/>
              <a:cs typeface="Lato"/>
              <a:sym typeface="Lato"/>
            </a:endParaRPr>
          </a:p>
        </p:txBody>
      </p:sp>
      <p:cxnSp>
        <p:nvCxnSpPr>
          <p:cNvPr id="273" name="Google Shape;273;p47"/>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a:t>
            </a:r>
            <a:br>
              <a:rPr lang="en"/>
            </a:br>
            <a:r>
              <a:rPr lang="en"/>
              <a:t>Objective</a:t>
            </a:r>
            <a:endParaRPr/>
          </a:p>
        </p:txBody>
      </p:sp>
      <p:sp>
        <p:nvSpPr>
          <p:cNvPr id="279" name="Google Shape;279;p48"/>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280" name="Google Shape;280;p48"/>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Objective</a:t>
            </a:r>
            <a:endParaRPr>
              <a:solidFill>
                <a:schemeClr val="dk1"/>
              </a:solidFill>
            </a:endParaRPr>
          </a:p>
        </p:txBody>
      </p:sp>
      <p:sp>
        <p:nvSpPr>
          <p:cNvPr id="286" name="Google Shape;286;p49"/>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100">
                <a:solidFill>
                  <a:srgbClr val="F2F2F2"/>
                </a:solidFill>
                <a:latin typeface="Lato"/>
                <a:ea typeface="Lato"/>
                <a:cs typeface="Lato"/>
                <a:sym typeface="Lato"/>
              </a:rPr>
              <a:t>Details</a:t>
            </a:r>
            <a:endParaRPr b="1" sz="1100">
              <a:solidFill>
                <a:srgbClr val="F2F2F2"/>
              </a:solidFill>
              <a:latin typeface="Lato"/>
              <a:ea typeface="Lato"/>
              <a:cs typeface="Lato"/>
              <a:sym typeface="Lato"/>
            </a:endParaRPr>
          </a:p>
        </p:txBody>
      </p:sp>
      <p:cxnSp>
        <p:nvCxnSpPr>
          <p:cNvPr id="287" name="Google Shape;287;p49"/>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SDG’S</a:t>
            </a:r>
            <a:br>
              <a:rPr lang="en"/>
            </a:br>
            <a:r>
              <a:rPr lang="en"/>
              <a:t>Goal</a:t>
            </a:r>
            <a:endParaRPr/>
          </a:p>
        </p:txBody>
      </p:sp>
      <p:sp>
        <p:nvSpPr>
          <p:cNvPr id="293" name="Google Shape;293;p50"/>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294" name="Google Shape;294;p50"/>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idx="1" type="subTitle"/>
          </p:nvPr>
        </p:nvSpPr>
        <p:spPr>
          <a:xfrm>
            <a:off x="2120400" y="2500924"/>
            <a:ext cx="4903200" cy="12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Start !</a:t>
            </a:r>
            <a:endParaRPr/>
          </a:p>
        </p:txBody>
      </p:sp>
      <p:sp>
        <p:nvSpPr>
          <p:cNvPr id="170" name="Google Shape;170;p33"/>
          <p:cNvSpPr txBox="1"/>
          <p:nvPr>
            <p:ph type="title"/>
          </p:nvPr>
        </p:nvSpPr>
        <p:spPr>
          <a:xfrm>
            <a:off x="1794425" y="1365550"/>
            <a:ext cx="5427300" cy="9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cxnSp>
        <p:nvCxnSpPr>
          <p:cNvPr id="171" name="Google Shape;171;p33"/>
          <p:cNvCxnSpPr/>
          <p:nvPr/>
        </p:nvCxnSpPr>
        <p:spPr>
          <a:xfrm>
            <a:off x="2659200" y="2377023"/>
            <a:ext cx="38256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1"/>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SDG’s Goal</a:t>
            </a:r>
            <a:endParaRPr>
              <a:solidFill>
                <a:schemeClr val="dk1"/>
              </a:solidFill>
            </a:endParaRPr>
          </a:p>
        </p:txBody>
      </p:sp>
      <p:sp>
        <p:nvSpPr>
          <p:cNvPr id="300" name="Google Shape;300;p51"/>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100">
                <a:solidFill>
                  <a:srgbClr val="F2F2F2"/>
                </a:solidFill>
                <a:latin typeface="Lato"/>
                <a:ea typeface="Lato"/>
                <a:cs typeface="Lato"/>
                <a:sym typeface="Lato"/>
              </a:rPr>
              <a:t>Details</a:t>
            </a:r>
            <a:endParaRPr b="1" sz="1100">
              <a:solidFill>
                <a:srgbClr val="F2F2F2"/>
              </a:solidFill>
              <a:latin typeface="Lato"/>
              <a:ea typeface="Lato"/>
              <a:cs typeface="Lato"/>
              <a:sym typeface="Lato"/>
            </a:endParaRPr>
          </a:p>
        </p:txBody>
      </p:sp>
      <p:cxnSp>
        <p:nvCxnSpPr>
          <p:cNvPr id="301" name="Google Shape;301;p51"/>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Related</a:t>
            </a:r>
            <a:br>
              <a:rPr lang="en"/>
            </a:br>
            <a:r>
              <a:rPr lang="en"/>
              <a:t>Works</a:t>
            </a:r>
            <a:endParaRPr/>
          </a:p>
        </p:txBody>
      </p:sp>
      <p:sp>
        <p:nvSpPr>
          <p:cNvPr id="307" name="Google Shape;307;p52"/>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cxnSp>
        <p:nvCxnSpPr>
          <p:cNvPr id="308" name="Google Shape;308;p52"/>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aphicFrame>
        <p:nvGraphicFramePr>
          <p:cNvPr id="313" name="Google Shape;313;p53"/>
          <p:cNvGraphicFramePr/>
          <p:nvPr/>
        </p:nvGraphicFramePr>
        <p:xfrm>
          <a:off x="1516050" y="247125"/>
          <a:ext cx="3000000" cy="3000000"/>
        </p:xfrm>
        <a:graphic>
          <a:graphicData uri="http://schemas.openxmlformats.org/drawingml/2006/table">
            <a:tbl>
              <a:tblPr>
                <a:noFill/>
                <a:tableStyleId>{D0C42E6E-20BC-4A58-97D7-7CC9DD143BE0}</a:tableStyleId>
              </a:tblPr>
              <a:tblGrid>
                <a:gridCol w="1254925"/>
                <a:gridCol w="1254925"/>
                <a:gridCol w="1254925"/>
                <a:gridCol w="1254925"/>
                <a:gridCol w="1254925"/>
              </a:tblGrid>
              <a:tr h="456225">
                <a:tc>
                  <a:txBody>
                    <a:bodyPr/>
                    <a:lstStyle/>
                    <a:p>
                      <a:pPr indent="0" lvl="0" marL="0" rtl="0" algn="ctr">
                        <a:lnSpc>
                          <a:spcPct val="107000"/>
                        </a:lnSpc>
                        <a:spcBef>
                          <a:spcPts val="0"/>
                        </a:spcBef>
                        <a:spcAft>
                          <a:spcPts val="800"/>
                        </a:spcAft>
                        <a:buNone/>
                      </a:pPr>
                      <a:r>
                        <a:rPr b="1" lang="en" sz="1100">
                          <a:solidFill>
                            <a:srgbClr val="FFFFFF"/>
                          </a:solidFill>
                          <a:latin typeface="Calibri"/>
                          <a:ea typeface="Calibri"/>
                          <a:cs typeface="Calibri"/>
                          <a:sym typeface="Calibri"/>
                        </a:rPr>
                        <a:t>Study</a:t>
                      </a:r>
                      <a:endParaRPr b="1" sz="1100">
                        <a:solidFill>
                          <a:srgbClr val="FFFFFF"/>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rgbClr val="FFFFFF"/>
                          </a:solidFill>
                          <a:latin typeface="Calibri"/>
                          <a:ea typeface="Calibri"/>
                          <a:cs typeface="Calibri"/>
                          <a:sym typeface="Calibri"/>
                        </a:rPr>
                        <a:t>Published on</a:t>
                      </a:r>
                      <a:endParaRPr b="1" sz="1100">
                        <a:solidFill>
                          <a:srgbClr val="FFFFFF"/>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rgbClr val="FFFFFF"/>
                          </a:solidFill>
                          <a:latin typeface="Calibri"/>
                          <a:ea typeface="Calibri"/>
                          <a:cs typeface="Calibri"/>
                          <a:sym typeface="Calibri"/>
                        </a:rPr>
                        <a:t>Dataset</a:t>
                      </a:r>
                      <a:endParaRPr b="1" sz="1100">
                        <a:solidFill>
                          <a:srgbClr val="FFFFFF"/>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rgbClr val="FFFFFF"/>
                          </a:solidFill>
                          <a:latin typeface="Calibri"/>
                          <a:ea typeface="Calibri"/>
                          <a:cs typeface="Calibri"/>
                          <a:sym typeface="Calibri"/>
                        </a:rPr>
                        <a:t>Algorithms used</a:t>
                      </a:r>
                      <a:endParaRPr b="1" sz="1100">
                        <a:solidFill>
                          <a:srgbClr val="FFFFFF"/>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rgbClr val="FFFFFF"/>
                          </a:solidFill>
                          <a:latin typeface="Calibri"/>
                          <a:ea typeface="Calibri"/>
                          <a:cs typeface="Calibri"/>
                          <a:sym typeface="Calibri"/>
                        </a:rPr>
                        <a:t>Accuracy</a:t>
                      </a:r>
                      <a:endParaRPr b="1" sz="1100">
                        <a:solidFill>
                          <a:srgbClr val="FFFFFF"/>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899100">
                <a:tc>
                  <a:txBody>
                    <a:bodyPr/>
                    <a:lstStyle/>
                    <a:p>
                      <a:pPr indent="0" lvl="0" marL="0" rtl="0" algn="l">
                        <a:lnSpc>
                          <a:spcPct val="107000"/>
                        </a:lnSpc>
                        <a:spcBef>
                          <a:spcPts val="0"/>
                        </a:spcBef>
                        <a:spcAft>
                          <a:spcPts val="800"/>
                        </a:spcAft>
                        <a:buNone/>
                      </a:pPr>
                      <a:r>
                        <a:rPr b="1" lang="en" sz="1100">
                          <a:solidFill>
                            <a:srgbClr val="F2F2F2"/>
                          </a:solidFill>
                          <a:latin typeface="Calibri"/>
                          <a:ea typeface="Calibri"/>
                          <a:cs typeface="Calibri"/>
                          <a:sym typeface="Calibri"/>
                        </a:rPr>
                        <a:t>Hayelny</a:t>
                      </a:r>
                      <a:endParaRPr b="1"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2022-23</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5,863 Chest X-ray images</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rgbClr val="F2F2F2"/>
                          </a:solidFill>
                          <a:latin typeface="Calibri"/>
                          <a:ea typeface="Calibri"/>
                          <a:cs typeface="Calibri"/>
                          <a:sym typeface="Calibri"/>
                        </a:rPr>
                        <a:t>Channel-wise normalization</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Weighted loss function</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Weight decay</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Learning scheduler</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Data Augmentation</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CNN Architecture:</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rgbClr val="F2F2F2"/>
                          </a:solidFill>
                          <a:latin typeface="Calibri"/>
                          <a:ea typeface="Calibri"/>
                          <a:cs typeface="Calibri"/>
                          <a:sym typeface="Calibri"/>
                        </a:rPr>
                        <a:t>Resnet18</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800"/>
                        </a:spcAft>
                        <a:buNone/>
                      </a:pPr>
                      <a:r>
                        <a:rPr lang="en" sz="1100">
                          <a:solidFill>
                            <a:srgbClr val="F2F2F2"/>
                          </a:solidFill>
                          <a:latin typeface="Calibri"/>
                          <a:ea typeface="Calibri"/>
                          <a:cs typeface="Calibri"/>
                          <a:sym typeface="Calibri"/>
                        </a:rPr>
                        <a:t> </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88%</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213325">
                <a:tc>
                  <a:txBody>
                    <a:bodyPr/>
                    <a:lstStyle/>
                    <a:p>
                      <a:pPr indent="0" lvl="0" marL="0" rtl="0" algn="l">
                        <a:lnSpc>
                          <a:spcPct val="107000"/>
                        </a:lnSpc>
                        <a:spcBef>
                          <a:spcPts val="0"/>
                        </a:spcBef>
                        <a:spcAft>
                          <a:spcPts val="800"/>
                        </a:spcAft>
                        <a:buNone/>
                      </a:pPr>
                      <a:r>
                        <a:rPr b="1" lang="en" sz="1100">
                          <a:solidFill>
                            <a:srgbClr val="F2F2F2"/>
                          </a:solidFill>
                          <a:latin typeface="Calibri"/>
                          <a:ea typeface="Calibri"/>
                          <a:cs typeface="Calibri"/>
                          <a:sym typeface="Calibri"/>
                        </a:rPr>
                        <a:t>[4]</a:t>
                      </a:r>
                      <a:endParaRPr b="1"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rgbClr val="F2F2F2"/>
                          </a:solidFill>
                          <a:latin typeface="Calibri"/>
                          <a:ea typeface="Calibri"/>
                          <a:cs typeface="Calibri"/>
                          <a:sym typeface="Calibri"/>
                        </a:rPr>
                        <a:t>December 2020</a:t>
                      </a:r>
                      <a:endParaRPr sz="1100">
                        <a:solidFill>
                          <a:srgbClr val="F2F2F2"/>
                        </a:solidFill>
                        <a:latin typeface="Calibri"/>
                        <a:ea typeface="Calibri"/>
                        <a:cs typeface="Calibri"/>
                        <a:sym typeface="Calibri"/>
                      </a:endParaRPr>
                    </a:p>
                    <a:p>
                      <a:pPr indent="0" lvl="0" marL="0" rtl="0" algn="l">
                        <a:lnSpc>
                          <a:spcPct val="107000"/>
                        </a:lnSpc>
                        <a:spcBef>
                          <a:spcPts val="800"/>
                        </a:spcBef>
                        <a:spcAft>
                          <a:spcPts val="800"/>
                        </a:spcAft>
                        <a:buNone/>
                      </a:pPr>
                      <a:r>
                        <a:rPr lang="en" sz="1100">
                          <a:solidFill>
                            <a:srgbClr val="F2F2F2"/>
                          </a:solidFill>
                          <a:latin typeface="Calibri"/>
                          <a:ea typeface="Calibri"/>
                          <a:cs typeface="Calibri"/>
                          <a:sym typeface="Calibri"/>
                        </a:rPr>
                        <a:t> </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Montgomery dataset (138 images)</a:t>
                      </a:r>
                      <a:br>
                        <a:rPr lang="en" sz="1100">
                          <a:solidFill>
                            <a:srgbClr val="F2F2F2"/>
                          </a:solidFill>
                          <a:latin typeface="Calibri"/>
                          <a:ea typeface="Calibri"/>
                          <a:cs typeface="Calibri"/>
                          <a:sym typeface="Calibri"/>
                        </a:rPr>
                      </a:br>
                      <a:r>
                        <a:rPr lang="en" sz="1100">
                          <a:solidFill>
                            <a:srgbClr val="F2F2F2"/>
                          </a:solidFill>
                          <a:latin typeface="Calibri"/>
                          <a:ea typeface="Calibri"/>
                          <a:cs typeface="Calibri"/>
                          <a:sym typeface="Calibri"/>
                        </a:rPr>
                        <a:t> Shenzhen dataset (662 images)</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Canny Algorithm [13]</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lang="en" sz="1100">
                          <a:solidFill>
                            <a:srgbClr val="F2F2F2"/>
                          </a:solidFill>
                          <a:latin typeface="Calibri"/>
                          <a:ea typeface="Calibri"/>
                          <a:cs typeface="Calibri"/>
                          <a:sym typeface="Calibri"/>
                        </a:rPr>
                        <a:t>93.59%</a:t>
                      </a:r>
                      <a:endParaRPr sz="1100">
                        <a:solidFill>
                          <a:srgbClr val="F2F2F2"/>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aphicFrame>
        <p:nvGraphicFramePr>
          <p:cNvPr id="318" name="Google Shape;318;p54"/>
          <p:cNvGraphicFramePr/>
          <p:nvPr/>
        </p:nvGraphicFramePr>
        <p:xfrm>
          <a:off x="1516050" y="101075"/>
          <a:ext cx="3000000" cy="3000000"/>
        </p:xfrm>
        <a:graphic>
          <a:graphicData uri="http://schemas.openxmlformats.org/drawingml/2006/table">
            <a:tbl>
              <a:tblPr>
                <a:noFill/>
                <a:tableStyleId>{D0C42E6E-20BC-4A58-97D7-7CC9DD143BE0}</a:tableStyleId>
              </a:tblPr>
              <a:tblGrid>
                <a:gridCol w="1254925"/>
                <a:gridCol w="1254925"/>
                <a:gridCol w="1254925"/>
                <a:gridCol w="1254925"/>
                <a:gridCol w="1254925"/>
              </a:tblGrid>
              <a:tr h="456225">
                <a:tc>
                  <a:txBody>
                    <a:bodyPr/>
                    <a:lstStyle/>
                    <a:p>
                      <a:pPr indent="0" lvl="0" marL="0" rtl="0" algn="ctr">
                        <a:lnSpc>
                          <a:spcPct val="107000"/>
                        </a:lnSpc>
                        <a:spcBef>
                          <a:spcPts val="0"/>
                        </a:spcBef>
                        <a:spcAft>
                          <a:spcPts val="800"/>
                        </a:spcAft>
                        <a:buNone/>
                      </a:pPr>
                      <a:r>
                        <a:rPr b="1" lang="en" sz="1100">
                          <a:solidFill>
                            <a:schemeClr val="lt1"/>
                          </a:solidFill>
                          <a:latin typeface="Calibri"/>
                          <a:ea typeface="Calibri"/>
                          <a:cs typeface="Calibri"/>
                          <a:sym typeface="Calibri"/>
                        </a:rPr>
                        <a:t>Study</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chemeClr val="lt1"/>
                          </a:solidFill>
                          <a:latin typeface="Calibri"/>
                          <a:ea typeface="Calibri"/>
                          <a:cs typeface="Calibri"/>
                          <a:sym typeface="Calibri"/>
                        </a:rPr>
                        <a:t>Published on</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chemeClr val="lt1"/>
                          </a:solidFill>
                          <a:latin typeface="Calibri"/>
                          <a:ea typeface="Calibri"/>
                          <a:cs typeface="Calibri"/>
                          <a:sym typeface="Calibri"/>
                        </a:rPr>
                        <a:t>Dataset</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chemeClr val="lt1"/>
                          </a:solidFill>
                          <a:latin typeface="Calibri"/>
                          <a:ea typeface="Calibri"/>
                          <a:cs typeface="Calibri"/>
                          <a:sym typeface="Calibri"/>
                        </a:rPr>
                        <a:t>Algorithms used</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1100">
                          <a:solidFill>
                            <a:schemeClr val="lt1"/>
                          </a:solidFill>
                          <a:latin typeface="Calibri"/>
                          <a:ea typeface="Calibri"/>
                          <a:cs typeface="Calibri"/>
                          <a:sym typeface="Calibri"/>
                        </a:rPr>
                        <a:t>Accuracy</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2899100">
                <a:tc>
                  <a:txBody>
                    <a:bodyPr/>
                    <a:lstStyle/>
                    <a:p>
                      <a:pPr indent="0" lvl="0" marL="0" rtl="0" algn="just">
                        <a:lnSpc>
                          <a:spcPct val="107000"/>
                        </a:lnSpc>
                        <a:spcBef>
                          <a:spcPts val="0"/>
                        </a:spcBef>
                        <a:spcAft>
                          <a:spcPts val="800"/>
                        </a:spcAft>
                        <a:buNone/>
                      </a:pPr>
                      <a:r>
                        <a:rPr b="1" lang="en" sz="1100">
                          <a:solidFill>
                            <a:schemeClr val="lt1"/>
                          </a:solidFill>
                          <a:latin typeface="Calibri"/>
                          <a:ea typeface="Calibri"/>
                          <a:cs typeface="Calibri"/>
                          <a:sym typeface="Calibri"/>
                        </a:rPr>
                        <a:t>[5]</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July 2021</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3000 images for normal chest X-rays were selected from different public image databases.</a:t>
                      </a:r>
                      <a:br>
                        <a:rPr lang="en" sz="1100">
                          <a:solidFill>
                            <a:schemeClr val="lt1"/>
                          </a:solidFill>
                          <a:latin typeface="Calibri"/>
                          <a:ea typeface="Calibri"/>
                          <a:cs typeface="Calibri"/>
                          <a:sym typeface="Calibri"/>
                        </a:rPr>
                      </a:br>
                      <a:br>
                        <a:rPr lang="en" sz="1100">
                          <a:solidFill>
                            <a:schemeClr val="lt1"/>
                          </a:solidFill>
                          <a:latin typeface="Calibri"/>
                          <a:ea typeface="Calibri"/>
                          <a:cs typeface="Calibri"/>
                          <a:sym typeface="Calibri"/>
                        </a:rPr>
                      </a:br>
                      <a:r>
                        <a:rPr lang="en" sz="1100">
                          <a:solidFill>
                            <a:schemeClr val="lt1"/>
                          </a:solidFill>
                          <a:latin typeface="Calibri"/>
                          <a:ea typeface="Calibri"/>
                          <a:cs typeface="Calibri"/>
                          <a:sym typeface="Calibri"/>
                        </a:rPr>
                        <a:t> 623 chest X-ray COVID-19 images were collected from the GitHub repository, expanded to 2000 by image augmentation</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VGG16 [14]</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chemeClr val="lt1"/>
                          </a:solidFill>
                          <a:latin typeface="Calibri"/>
                          <a:ea typeface="Calibri"/>
                          <a:cs typeface="Calibri"/>
                          <a:sym typeface="Calibri"/>
                        </a:rPr>
                        <a:t>ResNet50 [15]</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chemeClr val="lt1"/>
                          </a:solidFill>
                          <a:latin typeface="Calibri"/>
                          <a:ea typeface="Calibri"/>
                          <a:cs typeface="Calibri"/>
                          <a:sym typeface="Calibri"/>
                        </a:rPr>
                        <a:t>InceptionV3[16]</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chemeClr val="lt1"/>
                          </a:solidFill>
                          <a:latin typeface="Calibri"/>
                          <a:ea typeface="Calibri"/>
                          <a:cs typeface="Calibri"/>
                          <a:sym typeface="Calibri"/>
                        </a:rPr>
                        <a:t> </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lang="en" sz="1100">
                          <a:solidFill>
                            <a:schemeClr val="lt1"/>
                          </a:solidFill>
                          <a:latin typeface="Calibri"/>
                          <a:ea typeface="Calibri"/>
                          <a:cs typeface="Calibri"/>
                          <a:sym typeface="Calibri"/>
                        </a:rPr>
                        <a:t>Transfer learning [17]</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rPr lang="en" sz="1100">
                          <a:solidFill>
                            <a:schemeClr val="lt1"/>
                          </a:solidFill>
                          <a:latin typeface="Calibri"/>
                          <a:ea typeface="Calibri"/>
                          <a:cs typeface="Calibri"/>
                          <a:sym typeface="Calibri"/>
                        </a:rPr>
                        <a:t>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&gt;98%</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213325">
                <a:tc>
                  <a:txBody>
                    <a:bodyPr/>
                    <a:lstStyle/>
                    <a:p>
                      <a:pPr indent="0" lvl="0" marL="0" rtl="0" algn="l">
                        <a:lnSpc>
                          <a:spcPct val="107000"/>
                        </a:lnSpc>
                        <a:spcBef>
                          <a:spcPts val="0"/>
                        </a:spcBef>
                        <a:spcAft>
                          <a:spcPts val="0"/>
                        </a:spcAft>
                        <a:buNone/>
                      </a:pPr>
                      <a:r>
                        <a:rPr b="1" lang="en" sz="1100">
                          <a:solidFill>
                            <a:schemeClr val="lt1"/>
                          </a:solidFill>
                          <a:latin typeface="Calibri"/>
                          <a:ea typeface="Calibri"/>
                          <a:cs typeface="Calibri"/>
                          <a:sym typeface="Calibri"/>
                        </a:rPr>
                        <a:t>[</a:t>
                      </a:r>
                      <a:r>
                        <a:rPr b="1" lang="en" sz="1100">
                          <a:solidFill>
                            <a:schemeClr val="lt1"/>
                          </a:solidFill>
                          <a:latin typeface="Calibri"/>
                          <a:ea typeface="Calibri"/>
                          <a:cs typeface="Calibri"/>
                          <a:sym typeface="Calibri"/>
                        </a:rPr>
                        <a:t>7</a:t>
                      </a:r>
                      <a:r>
                        <a:rPr b="1" lang="en" sz="1100">
                          <a:solidFill>
                            <a:schemeClr val="lt1"/>
                          </a:solidFill>
                          <a:latin typeface="Calibri"/>
                          <a:ea typeface="Calibri"/>
                          <a:cs typeface="Calibri"/>
                          <a:sym typeface="Calibri"/>
                        </a:rPr>
                        <a:t>]</a:t>
                      </a:r>
                      <a:endParaRPr b="1"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b="1"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Jan 2021</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rPr lang="en" sz="1100">
                          <a:solidFill>
                            <a:schemeClr val="lt1"/>
                          </a:solidFill>
                          <a:latin typeface="Calibri"/>
                          <a:ea typeface="Calibri"/>
                          <a:cs typeface="Calibri"/>
                          <a:sym typeface="Calibri"/>
                        </a:rPr>
                        <a:t>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6749 two-view chest radiographs</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Resnet18 pre-trained with ImageNet CNN</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100">
                          <a:solidFill>
                            <a:schemeClr val="lt1"/>
                          </a:solidFill>
                          <a:latin typeface="Calibri"/>
                          <a:ea typeface="Calibri"/>
                          <a:cs typeface="Calibri"/>
                          <a:sym typeface="Calibri"/>
                        </a:rPr>
                        <a:t>74%</a:t>
                      </a:r>
                      <a:endParaRPr sz="11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t/>
                      </a:r>
                      <a:endParaRPr sz="11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aphicFrame>
        <p:nvGraphicFramePr>
          <p:cNvPr id="323" name="Google Shape;323;p55"/>
          <p:cNvGraphicFramePr/>
          <p:nvPr/>
        </p:nvGraphicFramePr>
        <p:xfrm>
          <a:off x="1522438" y="33200"/>
          <a:ext cx="3000000" cy="3000000"/>
        </p:xfrm>
        <a:graphic>
          <a:graphicData uri="http://schemas.openxmlformats.org/drawingml/2006/table">
            <a:tbl>
              <a:tblPr>
                <a:noFill/>
                <a:tableStyleId>{D0C42E6E-20BC-4A58-97D7-7CC9DD143BE0}</a:tableStyleId>
              </a:tblPr>
              <a:tblGrid>
                <a:gridCol w="1254475"/>
                <a:gridCol w="1254475"/>
                <a:gridCol w="1254475"/>
                <a:gridCol w="1254475"/>
                <a:gridCol w="1254475"/>
              </a:tblGrid>
              <a:tr h="417350">
                <a:tc>
                  <a:txBody>
                    <a:bodyPr/>
                    <a:lstStyle/>
                    <a:p>
                      <a:pPr indent="0" lvl="0" marL="0" rtl="0" algn="ctr">
                        <a:lnSpc>
                          <a:spcPct val="107000"/>
                        </a:lnSpc>
                        <a:spcBef>
                          <a:spcPts val="0"/>
                        </a:spcBef>
                        <a:spcAft>
                          <a:spcPts val="800"/>
                        </a:spcAft>
                        <a:buNone/>
                      </a:pPr>
                      <a:r>
                        <a:rPr b="1" lang="en" sz="700">
                          <a:solidFill>
                            <a:schemeClr val="lt1"/>
                          </a:solidFill>
                          <a:latin typeface="Calibri"/>
                          <a:ea typeface="Calibri"/>
                          <a:cs typeface="Calibri"/>
                          <a:sym typeface="Calibri"/>
                        </a:rPr>
                        <a:t>Study</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700">
                          <a:solidFill>
                            <a:schemeClr val="lt1"/>
                          </a:solidFill>
                          <a:latin typeface="Calibri"/>
                          <a:ea typeface="Calibri"/>
                          <a:cs typeface="Calibri"/>
                          <a:sym typeface="Calibri"/>
                        </a:rPr>
                        <a:t>Published on</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700">
                          <a:solidFill>
                            <a:schemeClr val="lt1"/>
                          </a:solidFill>
                          <a:latin typeface="Calibri"/>
                          <a:ea typeface="Calibri"/>
                          <a:cs typeface="Calibri"/>
                          <a:sym typeface="Calibri"/>
                        </a:rPr>
                        <a:t>Dataset</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700">
                          <a:solidFill>
                            <a:schemeClr val="lt1"/>
                          </a:solidFill>
                          <a:latin typeface="Calibri"/>
                          <a:ea typeface="Calibri"/>
                          <a:cs typeface="Calibri"/>
                          <a:sym typeface="Calibri"/>
                        </a:rPr>
                        <a:t>Algorithms used</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lnSpc>
                          <a:spcPct val="107000"/>
                        </a:lnSpc>
                        <a:spcBef>
                          <a:spcPts val="0"/>
                        </a:spcBef>
                        <a:spcAft>
                          <a:spcPts val="800"/>
                        </a:spcAft>
                        <a:buNone/>
                      </a:pPr>
                      <a:r>
                        <a:rPr b="1" lang="en" sz="700">
                          <a:solidFill>
                            <a:schemeClr val="lt1"/>
                          </a:solidFill>
                          <a:latin typeface="Calibri"/>
                          <a:ea typeface="Calibri"/>
                          <a:cs typeface="Calibri"/>
                          <a:sym typeface="Calibri"/>
                        </a:rPr>
                        <a:t>Accuracy</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594225">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[6]</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May 2021</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550,297 images</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b="1" lang="en" sz="700">
                          <a:solidFill>
                            <a:schemeClr val="lt1"/>
                          </a:solidFill>
                          <a:latin typeface="Calibri"/>
                          <a:ea typeface="Calibri"/>
                          <a:cs typeface="Calibri"/>
                          <a:sym typeface="Calibri"/>
                        </a:rPr>
                        <a:t>Mask RCNN28 with a ResNet-101-FPN.</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Single Shot MultiBox Detector</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EfficientNet-B7 with</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rPr b="1" lang="en" sz="700">
                          <a:solidFill>
                            <a:schemeClr val="lt1"/>
                          </a:solidFill>
                          <a:latin typeface="Calibri"/>
                          <a:ea typeface="Calibri"/>
                          <a:cs typeface="Calibri"/>
                          <a:sym typeface="Calibri"/>
                        </a:rPr>
                        <a:t>an attention pooling layer and a fully-connected layer</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b="1" lang="en" sz="700">
                          <a:solidFill>
                            <a:schemeClr val="lt1"/>
                          </a:solidFill>
                          <a:latin typeface="Calibri"/>
                          <a:ea typeface="Calibri"/>
                          <a:cs typeface="Calibri"/>
                          <a:sym typeface="Calibri"/>
                        </a:rPr>
                        <a:t>Sensitivity: 88%</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rPr b="1" lang="en" sz="700">
                          <a:solidFill>
                            <a:schemeClr val="lt1"/>
                          </a:solidFill>
                          <a:latin typeface="Calibri"/>
                          <a:ea typeface="Calibri"/>
                          <a:cs typeface="Calibri"/>
                          <a:sym typeface="Calibri"/>
                        </a:rPr>
                        <a:t>Specificity: 79%</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065525">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[3]</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2021</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5,863 Chest X-ray images</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b="1" lang="en" sz="700">
                          <a:solidFill>
                            <a:schemeClr val="lt1"/>
                          </a:solidFill>
                          <a:latin typeface="Calibri"/>
                          <a:ea typeface="Calibri"/>
                          <a:cs typeface="Calibri"/>
                          <a:sym typeface="Calibri"/>
                        </a:rPr>
                        <a:t>SIFT Feature</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Scale-space extreme value detection</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Construct scale space</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Keypoint positioning and feature description.</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Vector normalization to generate descriptors.</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Feature clustering algorithm:</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 K-means ++</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 Bag of Visual Words</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0"/>
                        </a:spcAft>
                        <a:buNone/>
                      </a:pPr>
                      <a:r>
                        <a:rPr b="1" lang="en" sz="700">
                          <a:solidFill>
                            <a:schemeClr val="lt1"/>
                          </a:solidFill>
                          <a:latin typeface="Calibri"/>
                          <a:ea typeface="Calibri"/>
                          <a:cs typeface="Calibri"/>
                          <a:sym typeface="Calibri"/>
                        </a:rPr>
                        <a:t>-Support Vector Machine</a:t>
                      </a:r>
                      <a:endParaRPr b="1" sz="700">
                        <a:solidFill>
                          <a:schemeClr val="lt1"/>
                        </a:solidFill>
                        <a:latin typeface="Calibri"/>
                        <a:ea typeface="Calibri"/>
                        <a:cs typeface="Calibri"/>
                        <a:sym typeface="Calibri"/>
                      </a:endParaRPr>
                    </a:p>
                    <a:p>
                      <a:pPr indent="0" lvl="0" marL="0" rtl="0" algn="l">
                        <a:lnSpc>
                          <a:spcPct val="107000"/>
                        </a:lnSpc>
                        <a:spcBef>
                          <a:spcPts val="800"/>
                        </a:spcBef>
                        <a:spcAft>
                          <a:spcPts val="800"/>
                        </a:spcAft>
                        <a:buNone/>
                      </a:pPr>
                      <a:r>
                        <a:rPr b="1" lang="en" sz="700">
                          <a:solidFill>
                            <a:schemeClr val="lt1"/>
                          </a:solidFill>
                          <a:latin typeface="Calibri"/>
                          <a:ea typeface="Calibri"/>
                          <a:cs typeface="Calibri"/>
                          <a:sym typeface="Calibri"/>
                        </a:rPr>
                        <a:t>-Etc</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lnSpc>
                          <a:spcPct val="107000"/>
                        </a:lnSpc>
                        <a:spcBef>
                          <a:spcPts val="0"/>
                        </a:spcBef>
                        <a:spcAft>
                          <a:spcPts val="800"/>
                        </a:spcAft>
                        <a:buNone/>
                      </a:pPr>
                      <a:r>
                        <a:rPr b="1" lang="en" sz="700">
                          <a:solidFill>
                            <a:schemeClr val="lt1"/>
                          </a:solidFill>
                          <a:latin typeface="Calibri"/>
                          <a:ea typeface="Calibri"/>
                          <a:cs typeface="Calibri"/>
                          <a:sym typeface="Calibri"/>
                        </a:rPr>
                        <a:t>76.4%</a:t>
                      </a:r>
                      <a:endParaRPr b="1" sz="700">
                        <a:solidFill>
                          <a:schemeClr val="lt1"/>
                        </a:solidFill>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329" name="Google Shape;329;p56"/>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cxnSp>
        <p:nvCxnSpPr>
          <p:cNvPr id="330" name="Google Shape;330;p56"/>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t>Definition</a:t>
            </a:r>
            <a:endParaRPr>
              <a:solidFill>
                <a:schemeClr val="dk1"/>
              </a:solidFill>
            </a:endParaRPr>
          </a:p>
        </p:txBody>
      </p:sp>
      <p:sp>
        <p:nvSpPr>
          <p:cNvPr id="336" name="Google Shape;336;p57"/>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100">
                <a:solidFill>
                  <a:srgbClr val="F2F2F2"/>
                </a:solidFill>
                <a:latin typeface="Lato"/>
                <a:ea typeface="Lato"/>
                <a:cs typeface="Lato"/>
                <a:sym typeface="Lato"/>
              </a:rPr>
              <a:t>Details</a:t>
            </a:r>
            <a:endParaRPr b="1" sz="1100">
              <a:solidFill>
                <a:srgbClr val="F2F2F2"/>
              </a:solidFill>
              <a:latin typeface="Lato"/>
              <a:ea typeface="Lato"/>
              <a:cs typeface="Lato"/>
              <a:sym typeface="Lato"/>
            </a:endParaRPr>
          </a:p>
        </p:txBody>
      </p:sp>
      <p:cxnSp>
        <p:nvCxnSpPr>
          <p:cNvPr id="337" name="Google Shape;337;p57"/>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System</a:t>
            </a:r>
            <a:endParaRPr/>
          </a:p>
        </p:txBody>
      </p:sp>
      <p:sp>
        <p:nvSpPr>
          <p:cNvPr id="343" name="Google Shape;343;p58"/>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cxnSp>
        <p:nvCxnSpPr>
          <p:cNvPr id="344" name="Google Shape;344;p58"/>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System</a:t>
            </a:r>
            <a:endParaRPr>
              <a:solidFill>
                <a:schemeClr val="dk1"/>
              </a:solidFill>
            </a:endParaRPr>
          </a:p>
        </p:txBody>
      </p:sp>
      <p:sp>
        <p:nvSpPr>
          <p:cNvPr id="350" name="Google Shape;350;p59"/>
          <p:cNvSpPr txBox="1"/>
          <p:nvPr/>
        </p:nvSpPr>
        <p:spPr>
          <a:xfrm>
            <a:off x="825075" y="1335525"/>
            <a:ext cx="7866000" cy="2968800"/>
          </a:xfrm>
          <a:prstGeom prst="rect">
            <a:avLst/>
          </a:prstGeom>
          <a:noFill/>
          <a:ln>
            <a:noFill/>
          </a:ln>
        </p:spPr>
        <p:txBody>
          <a:bodyPr anchorCtr="0" anchor="t" bIns="91425" lIns="91425" spcFirstLastPara="1" rIns="0" wrap="square" tIns="91425">
            <a:noAutofit/>
          </a:bodyPr>
          <a:lstStyle/>
          <a:p>
            <a:pPr indent="0" lvl="0" marL="0" rtl="0" algn="l">
              <a:lnSpc>
                <a:spcPct val="150000"/>
              </a:lnSpc>
              <a:spcBef>
                <a:spcPts val="0"/>
              </a:spcBef>
              <a:spcAft>
                <a:spcPts val="0"/>
              </a:spcAft>
              <a:buNone/>
            </a:pPr>
            <a:r>
              <a:rPr b="1" lang="en" sz="1100">
                <a:solidFill>
                  <a:srgbClr val="F2F2F2"/>
                </a:solidFill>
                <a:latin typeface="Lato"/>
                <a:ea typeface="Lato"/>
                <a:cs typeface="Lato"/>
                <a:sym typeface="Lato"/>
              </a:rPr>
              <a:t>Details</a:t>
            </a:r>
            <a:endParaRPr b="1" sz="1100">
              <a:solidFill>
                <a:srgbClr val="F2F2F2"/>
              </a:solidFill>
              <a:latin typeface="Lato"/>
              <a:ea typeface="Lato"/>
              <a:cs typeface="Lato"/>
              <a:sym typeface="Lato"/>
            </a:endParaRPr>
          </a:p>
        </p:txBody>
      </p:sp>
      <p:cxnSp>
        <p:nvCxnSpPr>
          <p:cNvPr id="351" name="Google Shape;351;p59"/>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
        <p:nvSpPr>
          <p:cNvPr id="357" name="Google Shape;357;p60"/>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cxnSp>
        <p:nvCxnSpPr>
          <p:cNvPr id="358" name="Google Shape;358;p60"/>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idx="1" type="subTitle"/>
          </p:nvPr>
        </p:nvSpPr>
        <p:spPr>
          <a:xfrm>
            <a:off x="1869152" y="1591250"/>
            <a:ext cx="25356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Jan Youssef</a:t>
            </a:r>
            <a:endParaRPr/>
          </a:p>
        </p:txBody>
      </p:sp>
      <p:sp>
        <p:nvSpPr>
          <p:cNvPr id="177" name="Google Shape;177;p34"/>
          <p:cNvSpPr txBox="1"/>
          <p:nvPr>
            <p:ph idx="2" type="subTitle"/>
          </p:nvPr>
        </p:nvSpPr>
        <p:spPr>
          <a:xfrm>
            <a:off x="1869150" y="2068209"/>
            <a:ext cx="253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 89477</a:t>
            </a:r>
            <a:br>
              <a:rPr lang="en"/>
            </a:br>
            <a:r>
              <a:rPr lang="en"/>
              <a:t>Java Backend Developer</a:t>
            </a:r>
            <a:endParaRPr/>
          </a:p>
        </p:txBody>
      </p:sp>
      <p:sp>
        <p:nvSpPr>
          <p:cNvPr id="178" name="Google Shape;178;p34"/>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79" name="Google Shape;179;p34"/>
          <p:cNvSpPr txBox="1"/>
          <p:nvPr>
            <p:ph idx="3" type="subTitle"/>
          </p:nvPr>
        </p:nvSpPr>
        <p:spPr>
          <a:xfrm>
            <a:off x="1869152" y="3118081"/>
            <a:ext cx="25356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Beshoy Samir</a:t>
            </a:r>
            <a:endParaRPr/>
          </a:p>
        </p:txBody>
      </p:sp>
      <p:sp>
        <p:nvSpPr>
          <p:cNvPr id="180" name="Google Shape;180;p34"/>
          <p:cNvSpPr txBox="1"/>
          <p:nvPr>
            <p:ph idx="4" type="subTitle"/>
          </p:nvPr>
        </p:nvSpPr>
        <p:spPr>
          <a:xfrm>
            <a:off x="1869150" y="3595022"/>
            <a:ext cx="253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 89534</a:t>
            </a:r>
            <a:endParaRPr/>
          </a:p>
          <a:p>
            <a:pPr indent="0" lvl="0" marL="0" rtl="0" algn="l">
              <a:spcBef>
                <a:spcPts val="0"/>
              </a:spcBef>
              <a:spcAft>
                <a:spcPts val="0"/>
              </a:spcAft>
              <a:buNone/>
            </a:pPr>
            <a:r>
              <a:rPr lang="en"/>
              <a:t>AI/Data Science Engineer</a:t>
            </a:r>
            <a:endParaRPr/>
          </a:p>
        </p:txBody>
      </p:sp>
      <p:sp>
        <p:nvSpPr>
          <p:cNvPr id="181" name="Google Shape;181;p34"/>
          <p:cNvSpPr txBox="1"/>
          <p:nvPr>
            <p:ph idx="5" type="subTitle"/>
          </p:nvPr>
        </p:nvSpPr>
        <p:spPr>
          <a:xfrm>
            <a:off x="5809400" y="1591275"/>
            <a:ext cx="25356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Mohamed Ayoup</a:t>
            </a:r>
            <a:endParaRPr/>
          </a:p>
        </p:txBody>
      </p:sp>
      <p:sp>
        <p:nvSpPr>
          <p:cNvPr id="182" name="Google Shape;182;p34"/>
          <p:cNvSpPr txBox="1"/>
          <p:nvPr>
            <p:ph idx="6" type="subTitle"/>
          </p:nvPr>
        </p:nvSpPr>
        <p:spPr>
          <a:xfrm>
            <a:off x="5809400" y="2068222"/>
            <a:ext cx="253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 89402</a:t>
            </a:r>
            <a:br>
              <a:rPr lang="en"/>
            </a:br>
            <a:r>
              <a:rPr lang="en"/>
              <a:t>C# Developer</a:t>
            </a:r>
            <a:endParaRPr/>
          </a:p>
        </p:txBody>
      </p:sp>
      <p:sp>
        <p:nvSpPr>
          <p:cNvPr id="183" name="Google Shape;183;p34"/>
          <p:cNvSpPr txBox="1"/>
          <p:nvPr>
            <p:ph idx="7" type="subTitle"/>
          </p:nvPr>
        </p:nvSpPr>
        <p:spPr>
          <a:xfrm>
            <a:off x="5809400" y="3118081"/>
            <a:ext cx="25356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Mohamed Tarek</a:t>
            </a:r>
            <a:endParaRPr/>
          </a:p>
        </p:txBody>
      </p:sp>
      <p:sp>
        <p:nvSpPr>
          <p:cNvPr id="184" name="Google Shape;184;p34"/>
          <p:cNvSpPr txBox="1"/>
          <p:nvPr>
            <p:ph idx="8" type="subTitle"/>
          </p:nvPr>
        </p:nvSpPr>
        <p:spPr>
          <a:xfrm>
            <a:off x="5809400" y="3595028"/>
            <a:ext cx="2535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 : 89610</a:t>
            </a:r>
            <a:endParaRPr/>
          </a:p>
          <a:p>
            <a:pPr indent="0" lvl="0" marL="0" rtl="0" algn="l">
              <a:spcBef>
                <a:spcPts val="0"/>
              </a:spcBef>
              <a:spcAft>
                <a:spcPts val="0"/>
              </a:spcAft>
              <a:buNone/>
            </a:pPr>
            <a:r>
              <a:rPr lang="en"/>
              <a:t>Front end Developer</a:t>
            </a:r>
            <a:endParaRPr/>
          </a:p>
        </p:txBody>
      </p:sp>
      <p:cxnSp>
        <p:nvCxnSpPr>
          <p:cNvPr id="185" name="Google Shape;185;p34"/>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pic>
        <p:nvPicPr>
          <p:cNvPr id="186" name="Google Shape;186;p34"/>
          <p:cNvPicPr preferRelativeResize="0"/>
          <p:nvPr/>
        </p:nvPicPr>
        <p:blipFill rotWithShape="1">
          <a:blip r:embed="rId3">
            <a:alphaModFix/>
          </a:blip>
          <a:srcRect b="29" l="0" r="0" t="29"/>
          <a:stretch/>
        </p:blipFill>
        <p:spPr>
          <a:xfrm>
            <a:off x="825073" y="1671615"/>
            <a:ext cx="996064" cy="995488"/>
          </a:xfrm>
          <a:prstGeom prst="rect">
            <a:avLst/>
          </a:prstGeom>
          <a:noFill/>
          <a:ln>
            <a:noFill/>
          </a:ln>
        </p:spPr>
      </p:pic>
      <p:pic>
        <p:nvPicPr>
          <p:cNvPr id="187" name="Google Shape;187;p34"/>
          <p:cNvPicPr preferRelativeResize="0"/>
          <p:nvPr/>
        </p:nvPicPr>
        <p:blipFill rotWithShape="1">
          <a:blip r:embed="rId4">
            <a:alphaModFix/>
          </a:blip>
          <a:srcRect b="21870" l="0" r="0" t="21864"/>
          <a:stretch/>
        </p:blipFill>
        <p:spPr>
          <a:xfrm>
            <a:off x="825073" y="3199944"/>
            <a:ext cx="996062" cy="995487"/>
          </a:xfrm>
          <a:prstGeom prst="rect">
            <a:avLst/>
          </a:prstGeom>
          <a:noFill/>
          <a:ln>
            <a:noFill/>
          </a:ln>
        </p:spPr>
      </p:pic>
      <p:pic>
        <p:nvPicPr>
          <p:cNvPr id="188" name="Google Shape;188;p34"/>
          <p:cNvPicPr preferRelativeResize="0"/>
          <p:nvPr/>
        </p:nvPicPr>
        <p:blipFill rotWithShape="1">
          <a:blip r:embed="rId5">
            <a:alphaModFix/>
          </a:blip>
          <a:srcRect b="0" l="199" r="189" t="0"/>
          <a:stretch/>
        </p:blipFill>
        <p:spPr>
          <a:xfrm>
            <a:off x="4765323" y="1671615"/>
            <a:ext cx="996062" cy="995487"/>
          </a:xfrm>
          <a:prstGeom prst="rect">
            <a:avLst/>
          </a:prstGeom>
          <a:noFill/>
          <a:ln>
            <a:noFill/>
          </a:ln>
        </p:spPr>
      </p:pic>
      <p:pic>
        <p:nvPicPr>
          <p:cNvPr id="189" name="Google Shape;189;p34"/>
          <p:cNvPicPr preferRelativeResize="0"/>
          <p:nvPr/>
        </p:nvPicPr>
        <p:blipFill rotWithShape="1">
          <a:blip r:embed="rId6">
            <a:alphaModFix/>
          </a:blip>
          <a:srcRect b="317" l="0" r="0" t="317"/>
          <a:stretch/>
        </p:blipFill>
        <p:spPr>
          <a:xfrm>
            <a:off x="4765323" y="3199944"/>
            <a:ext cx="996063" cy="9954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cxnSp>
        <p:nvCxnSpPr>
          <p:cNvPr id="363" name="Google Shape;363;p61"/>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pic>
        <p:nvPicPr>
          <p:cNvPr id="364" name="Google Shape;364;p61"/>
          <p:cNvPicPr preferRelativeResize="0"/>
          <p:nvPr/>
        </p:nvPicPr>
        <p:blipFill>
          <a:blip r:embed="rId3">
            <a:alphaModFix/>
          </a:blip>
          <a:stretch>
            <a:fillRect/>
          </a:stretch>
        </p:blipFill>
        <p:spPr>
          <a:xfrm>
            <a:off x="152400" y="249075"/>
            <a:ext cx="8839199" cy="46453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Methodologies and Techniques</a:t>
            </a:r>
            <a:endParaRPr/>
          </a:p>
        </p:txBody>
      </p:sp>
      <p:sp>
        <p:nvSpPr>
          <p:cNvPr id="370" name="Google Shape;370;p62"/>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cxnSp>
        <p:nvCxnSpPr>
          <p:cNvPr id="371" name="Google Shape;371;p62"/>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 and 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p63"/>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000">
                <a:solidFill>
                  <a:srgbClr val="F2F2F2"/>
                </a:solidFill>
                <a:latin typeface="Lato"/>
                <a:ea typeface="Lato"/>
                <a:cs typeface="Lato"/>
                <a:sym typeface="Lato"/>
              </a:rPr>
              <a:t>1- Data loading and preprocessing: The dataset is loaded using a class from the torchvision library. Data  transformations such as resizing images to a specific size and converting them to tensors are applied using the transforms module</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2 - The directory structure of the dataset is explored, which returns the class labels. </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3 - Data loaders for the training and testing datasets are created using the Data Loader class. The dataset can be iterated over in batches, with the data shuffled and loaded in parallel. The datasets . Image Folder class and the previously defined transformations are used to create the training and testing data loaders.</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4 - The mean and standard deviation of the training dataset are calculated. These statistics are used to normalize the image data</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5 - We used Transfer Learning technique with ResNet18 model as the base model, and a new fully connected layer is substituted to adapt it to the binary classification task. The model parameters are optimized using the Adam optimizer, and a learning rate scheduler is used to adjust the learning rate during training. The binary cross-entropy loss function is defined using nn.BCEWithLogitsLoss.</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6 - weight tensor is created based on based on quantity of each class in the training dataset. This tensor is utilized to assign higher weights to minority class samples during training</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7 - The model is trained using a loop that iterates over the training dataset. In each iteration, the model parameters are updated using backpropagation and the calculated gradients. The model weights are adjusted based on the computed loss value. The learning rate scheduler is also updated according to the validation loss.</a:t>
            </a:r>
            <a:endParaRPr b="1" sz="1000">
              <a:solidFill>
                <a:srgbClr val="F2F2F2"/>
              </a:solidFill>
              <a:latin typeface="Lato"/>
              <a:ea typeface="Lato"/>
              <a:cs typeface="Lato"/>
              <a:sym typeface="Lato"/>
            </a:endParaRPr>
          </a:p>
          <a:p>
            <a:pPr indent="0" lvl="0" marL="0" rtl="0" algn="l">
              <a:spcBef>
                <a:spcPts val="0"/>
              </a:spcBef>
              <a:spcAft>
                <a:spcPts val="0"/>
              </a:spcAft>
              <a:buNone/>
            </a:pPr>
            <a:r>
              <a:t/>
            </a:r>
            <a:endParaRPr b="1" sz="1000">
              <a:solidFill>
                <a:srgbClr val="F2F2F2"/>
              </a:solidFill>
              <a:latin typeface="Lato"/>
              <a:ea typeface="Lato"/>
              <a:cs typeface="Lato"/>
              <a:sym typeface="Lato"/>
            </a:endParaRPr>
          </a:p>
          <a:p>
            <a:pPr indent="0" lvl="0" marL="0" rtl="0" algn="l">
              <a:spcBef>
                <a:spcPts val="0"/>
              </a:spcBef>
              <a:spcAft>
                <a:spcPts val="0"/>
              </a:spcAft>
              <a:buNone/>
            </a:pPr>
            <a:r>
              <a:rPr b="1" lang="en" sz="1000">
                <a:solidFill>
                  <a:srgbClr val="F2F2F2"/>
                </a:solidFill>
                <a:latin typeface="Lato"/>
                <a:ea typeface="Lato"/>
                <a:cs typeface="Lato"/>
                <a:sym typeface="Lato"/>
              </a:rPr>
              <a:t>8 - The test dataset is evaluated by iterating over the test data loader. Predictions are generated using the trained model, and the performance metrics are calculated</a:t>
            </a:r>
            <a:endParaRPr b="1" sz="1000">
              <a:solidFill>
                <a:srgbClr val="F2F2F2"/>
              </a:solidFill>
              <a:latin typeface="Lato"/>
              <a:ea typeface="Lato"/>
              <a:cs typeface="Lato"/>
              <a:sym typeface="Lato"/>
            </a:endParaRPr>
          </a:p>
        </p:txBody>
      </p:sp>
      <p:cxnSp>
        <p:nvCxnSpPr>
          <p:cNvPr id="378" name="Google Shape;378;p63"/>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529000" y="213437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System Requirements</a:t>
            </a:r>
            <a:br>
              <a:rPr lang="en" sz="3500"/>
            </a:br>
            <a:r>
              <a:rPr lang="en" sz="3500"/>
              <a:t>(S/W and H/W Tools)</a:t>
            </a:r>
            <a:endParaRPr sz="3500"/>
          </a:p>
        </p:txBody>
      </p:sp>
      <p:sp>
        <p:nvSpPr>
          <p:cNvPr id="384" name="Google Shape;384;p64"/>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cxnSp>
        <p:nvCxnSpPr>
          <p:cNvPr id="385" name="Google Shape;385;p64"/>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 (S/W and H/W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1" name="Google Shape;391;p65"/>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000">
                <a:solidFill>
                  <a:srgbClr val="F2F2F2"/>
                </a:solidFill>
                <a:latin typeface="Lato"/>
                <a:ea typeface="Lato"/>
                <a:cs typeface="Lato"/>
                <a:sym typeface="Lato"/>
              </a:rPr>
              <a:t>Details</a:t>
            </a:r>
            <a:endParaRPr b="1" sz="1000">
              <a:solidFill>
                <a:srgbClr val="F2F2F2"/>
              </a:solidFill>
              <a:latin typeface="Lato"/>
              <a:ea typeface="Lato"/>
              <a:cs typeface="Lato"/>
              <a:sym typeface="Lato"/>
            </a:endParaRPr>
          </a:p>
        </p:txBody>
      </p:sp>
      <p:cxnSp>
        <p:nvCxnSpPr>
          <p:cNvPr id="392" name="Google Shape;392;p65"/>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529000" y="213437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Results and Outcomes</a:t>
            </a:r>
            <a:endParaRPr sz="3500"/>
          </a:p>
        </p:txBody>
      </p:sp>
      <p:sp>
        <p:nvSpPr>
          <p:cNvPr id="398" name="Google Shape;398;p66"/>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cxnSp>
        <p:nvCxnSpPr>
          <p:cNvPr id="399" name="Google Shape;399;p66"/>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Outcomes</a:t>
            </a:r>
            <a:endParaRPr/>
          </a:p>
        </p:txBody>
      </p:sp>
      <p:sp>
        <p:nvSpPr>
          <p:cNvPr id="405" name="Google Shape;405;p67"/>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000">
                <a:solidFill>
                  <a:srgbClr val="F2F2F2"/>
                </a:solidFill>
                <a:latin typeface="Lato"/>
                <a:ea typeface="Lato"/>
                <a:cs typeface="Lato"/>
                <a:sym typeface="Lato"/>
              </a:rPr>
              <a:t>Details</a:t>
            </a:r>
            <a:endParaRPr b="1" sz="1000">
              <a:solidFill>
                <a:srgbClr val="F2F2F2"/>
              </a:solidFill>
              <a:latin typeface="Lato"/>
              <a:ea typeface="Lato"/>
              <a:cs typeface="Lato"/>
              <a:sym typeface="Lato"/>
            </a:endParaRPr>
          </a:p>
        </p:txBody>
      </p:sp>
      <p:cxnSp>
        <p:nvCxnSpPr>
          <p:cNvPr id="406" name="Google Shape;406;p67"/>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529000" y="213437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System Validation</a:t>
            </a:r>
            <a:endParaRPr sz="3500"/>
          </a:p>
        </p:txBody>
      </p:sp>
      <p:sp>
        <p:nvSpPr>
          <p:cNvPr id="412" name="Google Shape;412;p68"/>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cxnSp>
        <p:nvCxnSpPr>
          <p:cNvPr id="413" name="Google Shape;413;p68"/>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Validation</a:t>
            </a:r>
            <a:endParaRPr/>
          </a:p>
        </p:txBody>
      </p:sp>
      <p:sp>
        <p:nvSpPr>
          <p:cNvPr id="419" name="Google Shape;419;p69"/>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000">
                <a:solidFill>
                  <a:srgbClr val="F2F2F2"/>
                </a:solidFill>
                <a:latin typeface="Lato"/>
                <a:ea typeface="Lato"/>
                <a:cs typeface="Lato"/>
                <a:sym typeface="Lato"/>
              </a:rPr>
              <a:t>Details</a:t>
            </a:r>
            <a:endParaRPr b="1" sz="1000">
              <a:solidFill>
                <a:srgbClr val="F2F2F2"/>
              </a:solidFill>
              <a:latin typeface="Lato"/>
              <a:ea typeface="Lato"/>
              <a:cs typeface="Lato"/>
              <a:sym typeface="Lato"/>
            </a:endParaRPr>
          </a:p>
        </p:txBody>
      </p:sp>
      <p:cxnSp>
        <p:nvCxnSpPr>
          <p:cNvPr id="420" name="Google Shape;420;p69"/>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529000" y="2134375"/>
            <a:ext cx="4845900" cy="16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Conclusion</a:t>
            </a:r>
            <a:endParaRPr sz="3500"/>
          </a:p>
        </p:txBody>
      </p:sp>
      <p:sp>
        <p:nvSpPr>
          <p:cNvPr id="426" name="Google Shape;426;p70"/>
          <p:cNvSpPr txBox="1"/>
          <p:nvPr>
            <p:ph idx="2" type="title"/>
          </p:nvPr>
        </p:nvSpPr>
        <p:spPr>
          <a:xfrm>
            <a:off x="827275" y="699912"/>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a:t>
            </a:r>
            <a:endParaRPr/>
          </a:p>
        </p:txBody>
      </p:sp>
      <p:cxnSp>
        <p:nvCxnSpPr>
          <p:cNvPr id="427" name="Google Shape;427;p70"/>
          <p:cNvCxnSpPr/>
          <p:nvPr/>
        </p:nvCxnSpPr>
        <p:spPr>
          <a:xfrm>
            <a:off x="827275" y="392943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solidFill>
                <a:schemeClr val="dk1"/>
              </a:solidFill>
            </a:endParaRPr>
          </a:p>
        </p:txBody>
      </p:sp>
      <p:sp>
        <p:nvSpPr>
          <p:cNvPr id="195" name="Google Shape;195;p35"/>
          <p:cNvSpPr txBox="1"/>
          <p:nvPr/>
        </p:nvSpPr>
        <p:spPr>
          <a:xfrm>
            <a:off x="825075" y="1135799"/>
            <a:ext cx="7704000" cy="3504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a:solidFill>
                  <a:srgbClr val="F2F2F2"/>
                </a:solidFill>
                <a:latin typeface="Lato"/>
                <a:ea typeface="Lato"/>
                <a:cs typeface="Lato"/>
                <a:sym typeface="Lato"/>
              </a:rPr>
              <a:t>1 - Introduction</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2 - Possible Beneficiaries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3 - Motivation</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4 - Main Objectives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5 - SDG’s Goal</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6 - Related Works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7 - Problem Definition</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8 - Proposed System</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9 - System Architecture</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10 - Methodologies and Techniques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11 - System Requirements (S/W and H/W Tools)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12 - Results and Outcomes</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13 - System Validation</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14 - Conclusion</a:t>
            </a:r>
            <a:endParaRPr>
              <a:solidFill>
                <a:srgbClr val="F2F2F2"/>
              </a:solidFill>
              <a:latin typeface="Lato"/>
              <a:ea typeface="Lato"/>
              <a:cs typeface="Lato"/>
              <a:sym typeface="Lato"/>
            </a:endParaRPr>
          </a:p>
          <a:p>
            <a:pPr indent="0" lvl="0" marL="0" rtl="0" algn="l">
              <a:lnSpc>
                <a:spcPct val="115000"/>
              </a:lnSpc>
              <a:spcBef>
                <a:spcPts val="0"/>
              </a:spcBef>
              <a:spcAft>
                <a:spcPts val="0"/>
              </a:spcAft>
              <a:buNone/>
            </a:pPr>
            <a:r>
              <a:rPr lang="en">
                <a:solidFill>
                  <a:srgbClr val="F2F2F2"/>
                </a:solidFill>
                <a:latin typeface="Lato"/>
                <a:ea typeface="Lato"/>
                <a:cs typeface="Lato"/>
                <a:sym typeface="Lato"/>
              </a:rPr>
              <a:t>15 - References</a:t>
            </a:r>
            <a:endParaRPr>
              <a:solidFill>
                <a:srgbClr val="F2F2F2"/>
              </a:solidFill>
              <a:latin typeface="Lato"/>
              <a:ea typeface="Lato"/>
              <a:cs typeface="Lato"/>
              <a:sym typeface="Lato"/>
            </a:endParaRPr>
          </a:p>
          <a:p>
            <a:pPr indent="0" lvl="0" marL="0" rtl="0" algn="l">
              <a:spcBef>
                <a:spcPts val="0"/>
              </a:spcBef>
              <a:spcAft>
                <a:spcPts val="0"/>
              </a:spcAft>
              <a:buNone/>
            </a:pPr>
            <a:r>
              <a:t/>
            </a:r>
            <a:endParaRPr>
              <a:solidFill>
                <a:srgbClr val="F2F2F2"/>
              </a:solidFill>
              <a:latin typeface="Lato"/>
              <a:ea typeface="Lato"/>
              <a:cs typeface="Lato"/>
              <a:sym typeface="Lato"/>
            </a:endParaRPr>
          </a:p>
        </p:txBody>
      </p:sp>
      <p:cxnSp>
        <p:nvCxnSpPr>
          <p:cNvPr id="196" name="Google Shape;196;p35"/>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0000" y="4638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33" name="Google Shape;433;p71"/>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b="1" lang="en" sz="2600">
                <a:solidFill>
                  <a:srgbClr val="F2F2F2"/>
                </a:solidFill>
                <a:latin typeface="Lato"/>
                <a:ea typeface="Lato"/>
                <a:cs typeface="Lato"/>
                <a:sym typeface="Lato"/>
              </a:rPr>
              <a:t>In conclusion, we find that AI provides a strong opportunity for use in low-income countries as an alternative to trained medical personnel, not ignoring the inherent limitations of our model and all AI models in general such as the trust problem and ethical considerations. Lastly we recommend that more work and resources be allocated to this type of research, and future research to attempt to tack the limitations found in this paper.</a:t>
            </a:r>
            <a:endParaRPr b="1" sz="2600">
              <a:solidFill>
                <a:srgbClr val="F2F2F2"/>
              </a:solidFill>
              <a:latin typeface="Lato"/>
              <a:ea typeface="Lato"/>
              <a:cs typeface="Lato"/>
              <a:sym typeface="Lato"/>
            </a:endParaRPr>
          </a:p>
        </p:txBody>
      </p:sp>
      <p:cxnSp>
        <p:nvCxnSpPr>
          <p:cNvPr id="434" name="Google Shape;434;p71"/>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38" name="Shape 438"/>
        <p:cNvGrpSpPr/>
        <p:nvPr/>
      </p:nvGrpSpPr>
      <p:grpSpPr>
        <a:xfrm>
          <a:off x="0" y="0"/>
          <a:ext cx="0" cy="0"/>
          <a:chOff x="0" y="0"/>
          <a:chExt cx="0" cy="0"/>
        </a:xfrm>
      </p:grpSpPr>
      <p:sp>
        <p:nvSpPr>
          <p:cNvPr id="439" name="Google Shape;439;p72"/>
          <p:cNvSpPr txBox="1"/>
          <p:nvPr>
            <p:ph type="title"/>
          </p:nvPr>
        </p:nvSpPr>
        <p:spPr>
          <a:xfrm flipH="1">
            <a:off x="739650" y="2355150"/>
            <a:ext cx="4648200" cy="94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40" name="Google Shape;440;p72"/>
          <p:cNvSpPr txBox="1"/>
          <p:nvPr>
            <p:ph idx="2" type="title"/>
          </p:nvPr>
        </p:nvSpPr>
        <p:spPr>
          <a:xfrm flipH="1">
            <a:off x="827275" y="953538"/>
            <a:ext cx="1313100" cy="13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cxnSp>
        <p:nvCxnSpPr>
          <p:cNvPr id="441" name="Google Shape;441;p72"/>
          <p:cNvCxnSpPr/>
          <p:nvPr/>
        </p:nvCxnSpPr>
        <p:spPr>
          <a:xfrm rot="10800000">
            <a:off x="827275" y="3421063"/>
            <a:ext cx="1625100" cy="0"/>
          </a:xfrm>
          <a:prstGeom prst="straightConnector1">
            <a:avLst/>
          </a:prstGeom>
          <a:noFill/>
          <a:ln cap="rnd" cmpd="sng" w="19050">
            <a:solidFill>
              <a:schemeClr val="accent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0000" y="463800"/>
            <a:ext cx="7704000" cy="59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cxnSp>
        <p:nvCxnSpPr>
          <p:cNvPr id="447" name="Google Shape;447;p73"/>
          <p:cNvCxnSpPr/>
          <p:nvPr/>
        </p:nvCxnSpPr>
        <p:spPr>
          <a:xfrm>
            <a:off x="825075" y="1095888"/>
            <a:ext cx="2045700" cy="0"/>
          </a:xfrm>
          <a:prstGeom prst="straightConnector1">
            <a:avLst/>
          </a:prstGeom>
          <a:noFill/>
          <a:ln cap="rnd" cmpd="sng" w="19050">
            <a:solidFill>
              <a:schemeClr val="accent1"/>
            </a:solidFill>
            <a:prstDash val="solid"/>
            <a:round/>
            <a:headEnd len="med" w="med" type="none"/>
            <a:tailEnd len="med" w="med" type="none"/>
          </a:ln>
        </p:spPr>
      </p:cxnSp>
      <p:sp>
        <p:nvSpPr>
          <p:cNvPr id="448" name="Google Shape;448;p73"/>
          <p:cNvSpPr txBox="1"/>
          <p:nvPr/>
        </p:nvSpPr>
        <p:spPr>
          <a:xfrm>
            <a:off x="438275" y="1135800"/>
            <a:ext cx="8433300" cy="3651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[1]	“Radiology Facing a Global Shortage.” https://www.rsna.org/news/2022/may/Global-Radiologist-Shortage (accessed Nov. 09, 2022).</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[2]	“WHO consolidated guidelines on tuberculosis: module 2: screening: systematic screening for tuberculosis disease.” https://www.who.int/publications-detail-redirect/9789240022676 (accessed Nov. 09, 2022).</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[3]	Z. Meng, L. Meng, and H. Tomiyama, “Pneumonia Diagnosis on Chest X-Rays with Machine Learning,” Procedia Comput. Sci., vol. 187, pp. 42–51, Jan. 2021, doi: 10.1016/j.procs.2021.04.032.</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[4]	S. Hwa, A. Bade, M. Hijazi, and M. Jeffree, “Tuberculosis detection using deep learning and contrastenhanced canny edge detected X-Ray images,” IAES Int. J. Artif. Intell. IJ-AI, vol. 9, p. 713, Dec. 2020, doi: 10.11591/ijai.v9.i4.pp713-720.</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[5]	S. Guefrechi, M. B. Jabra, A. Ammar, A. Koubaa, and H. Hamam, “Deep learning based detection of COVID-19 from chest X-ray images,” Multimed. Tools Appl., vol. 80, no. 21–23, pp. 31803–31820, 2021, doi: 10.1007/s11042-021-11192-5.</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[6]	S. Kazemzadeh et al., “Deep Learning Detection of Active Pulmonary Tuberculosis at Chest                     Radiography Matched the Clinical Performance of Radiologists,” Radiology, p. 212213, Sep. 2022, doi: 10.1148/radiol.212213.</a:t>
            </a:r>
            <a:endParaRPr b="1"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[7]	J. D. Schroeder et al., “Prediction of Obstructive Lung Disease from Chest Radiographs via Deep Learning Trained on Pulmonary Function Data,” Int. J. Chron. Obstruct. Pulmon. Dis., vol. 15, p. 3455, 2020, doi: 10.2147/COPD.S279850.</a:t>
            </a:r>
            <a:endParaRPr b="1" sz="1300">
              <a:solidFill>
                <a:schemeClr val="dk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2" name="Shape 452"/>
        <p:cNvGrpSpPr/>
        <p:nvPr/>
      </p:nvGrpSpPr>
      <p:grpSpPr>
        <a:xfrm>
          <a:off x="0" y="0"/>
          <a:ext cx="0" cy="0"/>
          <a:chOff x="0" y="0"/>
          <a:chExt cx="0" cy="0"/>
        </a:xfrm>
      </p:grpSpPr>
      <p:grpSp>
        <p:nvGrpSpPr>
          <p:cNvPr id="453" name="Google Shape;453;p74"/>
          <p:cNvGrpSpPr/>
          <p:nvPr/>
        </p:nvGrpSpPr>
        <p:grpSpPr>
          <a:xfrm>
            <a:off x="2402708" y="2115104"/>
            <a:ext cx="746637" cy="682056"/>
            <a:chOff x="-28461325" y="2701925"/>
            <a:chExt cx="272525" cy="293825"/>
          </a:xfrm>
        </p:grpSpPr>
        <p:sp>
          <p:nvSpPr>
            <p:cNvPr id="454" name="Google Shape;454;p74"/>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4"/>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4"/>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4"/>
          <p:cNvSpPr txBox="1"/>
          <p:nvPr/>
        </p:nvSpPr>
        <p:spPr>
          <a:xfrm>
            <a:off x="3354225" y="2055925"/>
            <a:ext cx="520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Black"/>
                <a:ea typeface="Lato Black"/>
                <a:cs typeface="Lato Black"/>
                <a:sym typeface="Lato Black"/>
              </a:rPr>
              <a:t>Thank You</a:t>
            </a:r>
            <a:endParaRPr sz="4000">
              <a:solidFill>
                <a:schemeClr val="lt1"/>
              </a:solidFill>
              <a:latin typeface="Lato Black"/>
              <a:ea typeface="Lato Black"/>
              <a:cs typeface="Lato Black"/>
              <a:sym typeface="La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3276872" y="255375"/>
            <a:ext cx="2252050" cy="2918075"/>
          </a:xfrm>
          <a:prstGeom prst="rect">
            <a:avLst/>
          </a:prstGeom>
          <a:noFill/>
          <a:ln>
            <a:noFill/>
          </a:ln>
        </p:spPr>
      </p:pic>
      <p:sp>
        <p:nvSpPr>
          <p:cNvPr id="202" name="Google Shape;202;p36"/>
          <p:cNvSpPr txBox="1"/>
          <p:nvPr/>
        </p:nvSpPr>
        <p:spPr>
          <a:xfrm>
            <a:off x="1923325" y="3395475"/>
            <a:ext cx="59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Once upon a day, there was a loving family living together, consisting of a father, a mother, and two children.</a:t>
            </a:r>
            <a:endParaRPr>
              <a:solidFill>
                <a:srgbClr val="F2F2F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nvSpPr>
        <p:spPr>
          <a:xfrm>
            <a:off x="1923325" y="3395475"/>
            <a:ext cx="59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The father worked diligently every day as a builder and was the sole provider for the family.</a:t>
            </a:r>
            <a:endParaRPr>
              <a:solidFill>
                <a:srgbClr val="F2F2F2"/>
              </a:solidFill>
              <a:latin typeface="Lato"/>
              <a:ea typeface="Lato"/>
              <a:cs typeface="Lato"/>
              <a:sym typeface="Lato"/>
            </a:endParaRPr>
          </a:p>
        </p:txBody>
      </p:sp>
      <p:pic>
        <p:nvPicPr>
          <p:cNvPr id="208" name="Google Shape;208;p37"/>
          <p:cNvPicPr preferRelativeResize="0"/>
          <p:nvPr/>
        </p:nvPicPr>
        <p:blipFill rotWithShape="1">
          <a:blip r:embed="rId3">
            <a:alphaModFix/>
          </a:blip>
          <a:srcRect b="0" l="68310" r="2525" t="0"/>
          <a:stretch/>
        </p:blipFill>
        <p:spPr>
          <a:xfrm>
            <a:off x="3856550" y="476500"/>
            <a:ext cx="1430899" cy="2777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nvSpPr>
        <p:spPr>
          <a:xfrm>
            <a:off x="1923325" y="3395475"/>
            <a:ext cx="59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one day, he fell ill and found himself confined to his bed And has breathing problems.</a:t>
            </a:r>
            <a:endParaRPr>
              <a:solidFill>
                <a:srgbClr val="F2F2F2"/>
              </a:solidFill>
              <a:latin typeface="Lato"/>
              <a:ea typeface="Lato"/>
              <a:cs typeface="Lato"/>
              <a:sym typeface="Lato"/>
            </a:endParaRPr>
          </a:p>
        </p:txBody>
      </p:sp>
      <p:pic>
        <p:nvPicPr>
          <p:cNvPr id="214" name="Google Shape;214;p38"/>
          <p:cNvPicPr preferRelativeResize="0"/>
          <p:nvPr/>
        </p:nvPicPr>
        <p:blipFill>
          <a:blip r:embed="rId3">
            <a:alphaModFix/>
          </a:blip>
          <a:stretch>
            <a:fillRect/>
          </a:stretch>
        </p:blipFill>
        <p:spPr>
          <a:xfrm>
            <a:off x="2879050" y="139500"/>
            <a:ext cx="3385903" cy="309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nvSpPr>
        <p:spPr>
          <a:xfrm>
            <a:off x="1923325" y="3395475"/>
            <a:ext cx="59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Desperate for answers, the father visited the doctor to determine the cause of his illness. The doctor requested x-rays on his chest to investigate the underlying condition.</a:t>
            </a:r>
            <a:endParaRPr>
              <a:solidFill>
                <a:srgbClr val="F2F2F2"/>
              </a:solidFill>
              <a:latin typeface="Lato"/>
              <a:ea typeface="Lato"/>
              <a:cs typeface="Lato"/>
              <a:sym typeface="Lato"/>
            </a:endParaRPr>
          </a:p>
        </p:txBody>
      </p:sp>
      <p:pic>
        <p:nvPicPr>
          <p:cNvPr id="220" name="Google Shape;220;p39"/>
          <p:cNvPicPr preferRelativeResize="0"/>
          <p:nvPr/>
        </p:nvPicPr>
        <p:blipFill rotWithShape="1">
          <a:blip r:embed="rId3">
            <a:alphaModFix/>
          </a:blip>
          <a:srcRect b="5499" l="0" r="0" t="0"/>
          <a:stretch/>
        </p:blipFill>
        <p:spPr>
          <a:xfrm>
            <a:off x="2944388" y="216850"/>
            <a:ext cx="3255225" cy="292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nvSpPr>
        <p:spPr>
          <a:xfrm>
            <a:off x="1923325" y="3395475"/>
            <a:ext cx="59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Lato"/>
                <a:ea typeface="Lato"/>
                <a:cs typeface="Lato"/>
                <a:sym typeface="Lato"/>
              </a:rPr>
              <a:t>After the doctor examined the x-rays, she told the patient that he did not suffer from any health problems in the lung.</a:t>
            </a:r>
            <a:endParaRPr>
              <a:solidFill>
                <a:srgbClr val="F2F2F2"/>
              </a:solidFill>
              <a:latin typeface="Lato"/>
              <a:ea typeface="Lato"/>
              <a:cs typeface="Lato"/>
              <a:sym typeface="Lato"/>
            </a:endParaRPr>
          </a:p>
        </p:txBody>
      </p:sp>
      <p:pic>
        <p:nvPicPr>
          <p:cNvPr id="226" name="Google Shape;226;p40"/>
          <p:cNvPicPr preferRelativeResize="0"/>
          <p:nvPr/>
        </p:nvPicPr>
        <p:blipFill rotWithShape="1">
          <a:blip r:embed="rId3">
            <a:alphaModFix/>
          </a:blip>
          <a:srcRect b="5499" l="0" r="0" t="0"/>
          <a:stretch/>
        </p:blipFill>
        <p:spPr>
          <a:xfrm>
            <a:off x="2944388" y="216850"/>
            <a:ext cx="3255225" cy="292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politic Conference by Slidesgo">
  <a:themeElements>
    <a:clrScheme name="Simple Light">
      <a:dk1>
        <a:srgbClr val="092E4B"/>
      </a:dk1>
      <a:lt1>
        <a:srgbClr val="FFFFFF"/>
      </a:lt1>
      <a:dk2>
        <a:srgbClr val="52A9D4"/>
      </a:dk2>
      <a:lt2>
        <a:srgbClr val="06BB8A"/>
      </a:lt2>
      <a:accent1>
        <a:srgbClr val="577D90"/>
      </a:accent1>
      <a:accent2>
        <a:srgbClr val="CFCFCF"/>
      </a:accent2>
      <a:accent3>
        <a:srgbClr val="97979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